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4"/>
  </p:sldMasterIdLst>
  <p:notesMasterIdLst>
    <p:notesMasterId r:id="rId38"/>
  </p:notesMasterIdLst>
  <p:sldIdLst>
    <p:sldId id="257" r:id="rId5"/>
    <p:sldId id="445" r:id="rId6"/>
    <p:sldId id="447" r:id="rId7"/>
    <p:sldId id="443" r:id="rId8"/>
    <p:sldId id="444" r:id="rId9"/>
    <p:sldId id="578" r:id="rId10"/>
    <p:sldId id="579" r:id="rId11"/>
    <p:sldId id="441" r:id="rId12"/>
    <p:sldId id="440" r:id="rId13"/>
    <p:sldId id="442" r:id="rId14"/>
    <p:sldId id="449" r:id="rId15"/>
    <p:sldId id="581" r:id="rId16"/>
    <p:sldId id="427" r:id="rId17"/>
    <p:sldId id="545" r:id="rId18"/>
    <p:sldId id="544" r:id="rId19"/>
    <p:sldId id="565" r:id="rId20"/>
    <p:sldId id="436" r:id="rId21"/>
    <p:sldId id="438" r:id="rId22"/>
    <p:sldId id="434" r:id="rId23"/>
    <p:sldId id="563" r:id="rId24"/>
    <p:sldId id="573" r:id="rId25"/>
    <p:sldId id="569" r:id="rId26"/>
    <p:sldId id="587" r:id="rId27"/>
    <p:sldId id="588" r:id="rId28"/>
    <p:sldId id="575" r:id="rId29"/>
    <p:sldId id="543" r:id="rId30"/>
    <p:sldId id="584" r:id="rId31"/>
    <p:sldId id="571" r:id="rId32"/>
    <p:sldId id="398" r:id="rId33"/>
    <p:sldId id="481" r:id="rId34"/>
    <p:sldId id="583" r:id="rId35"/>
    <p:sldId id="585" r:id="rId36"/>
    <p:sldId id="448" r:id="rId3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E025D"/>
    <a:srgbClr val="0070C0"/>
    <a:srgbClr val="654B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8AD069-E29E-447B-B589-06043622B956}" v="188" dt="2024-11-15T21:19:33.580"/>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550" autoAdjust="0"/>
  </p:normalViewPr>
  <p:slideViewPr>
    <p:cSldViewPr snapToGrid="0">
      <p:cViewPr varScale="1">
        <p:scale>
          <a:sx n="66" d="100"/>
          <a:sy n="66" d="100"/>
        </p:scale>
        <p:origin x="90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0E68E4-6458-4AB3-A70D-235977E82E45}"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it-IT"/>
        </a:p>
      </dgm:t>
    </dgm:pt>
    <dgm:pt modelId="{939AEF1D-0ED3-4AAE-B23B-50ADF72C456C}">
      <dgm:prSet phldrT="[Testo]" custT="1"/>
      <dgm:spPr/>
      <dgm:t>
        <a:bodyPr/>
        <a:lstStyle/>
        <a:p>
          <a:pPr algn="ctr"/>
          <a:r>
            <a:rPr lang="it-IT" sz="1800" b="1" spc="300" dirty="0">
              <a:latin typeface="Abadi" panose="020F0502020204030204" pitchFamily="34" charset="0"/>
            </a:rPr>
            <a:t>FUNCIÓN DE PRODUCCIÓN - AUTOPRODUCCIÓN</a:t>
          </a:r>
        </a:p>
      </dgm:t>
    </dgm:pt>
    <dgm:pt modelId="{747E7B15-F145-4977-B50D-5B299E60DD67}" type="parTrans" cxnId="{B23ADF9C-354E-405D-B981-D9A48F47B9A6}">
      <dgm:prSet/>
      <dgm:spPr/>
      <dgm:t>
        <a:bodyPr/>
        <a:lstStyle/>
        <a:p>
          <a:endParaRPr lang="it-IT"/>
        </a:p>
      </dgm:t>
    </dgm:pt>
    <dgm:pt modelId="{99EC6F5B-3835-42F6-8497-49027EA84A55}" type="sibTrans" cxnId="{B23ADF9C-354E-405D-B981-D9A48F47B9A6}">
      <dgm:prSet/>
      <dgm:spPr/>
      <dgm:t>
        <a:bodyPr/>
        <a:lstStyle/>
        <a:p>
          <a:endParaRPr lang="it-IT"/>
        </a:p>
      </dgm:t>
    </dgm:pt>
    <dgm:pt modelId="{9BB8AA31-9620-491B-9AAC-AE045956B982}">
      <dgm:prSet phldrT="[Testo]" custT="1"/>
      <dgm:spPr/>
      <dgm:t>
        <a:bodyPr/>
        <a:lstStyle/>
        <a:p>
          <a:pPr algn="ctr"/>
          <a:r>
            <a:rPr lang="it-IT" sz="1800" b="1" kern="1200" spc="300" dirty="0">
              <a:latin typeface="Abadi" panose="020F0502020204030204" pitchFamily="34" charset="0"/>
            </a:rPr>
            <a:t>FUNCIÓN</a:t>
          </a:r>
          <a:r>
            <a:rPr lang="it-IT" sz="1800" b="1" kern="1200" spc="300" dirty="0">
              <a:solidFill>
                <a:prstClr val="white"/>
              </a:solidFill>
              <a:latin typeface="Abadi" panose="020F0502020204030204" pitchFamily="34" charset="0"/>
              <a:ea typeface="+mn-ea"/>
              <a:cs typeface="+mn-cs"/>
            </a:rPr>
            <a:t> ECOLÓGICO-AMBIENTAL</a:t>
          </a:r>
        </a:p>
      </dgm:t>
    </dgm:pt>
    <dgm:pt modelId="{DA7912D3-D48F-41D4-B56D-193C60014CBF}" type="parTrans" cxnId="{D9CB0F13-F9A5-4DDF-922E-4D59CDC9079F}">
      <dgm:prSet/>
      <dgm:spPr/>
      <dgm:t>
        <a:bodyPr/>
        <a:lstStyle/>
        <a:p>
          <a:endParaRPr lang="it-IT"/>
        </a:p>
      </dgm:t>
    </dgm:pt>
    <dgm:pt modelId="{F713C94B-74E4-4B35-8F7A-66A89AC6025A}" type="sibTrans" cxnId="{D9CB0F13-F9A5-4DDF-922E-4D59CDC9079F}">
      <dgm:prSet/>
      <dgm:spPr/>
      <dgm:t>
        <a:bodyPr/>
        <a:lstStyle/>
        <a:p>
          <a:endParaRPr lang="it-IT"/>
        </a:p>
      </dgm:t>
    </dgm:pt>
    <dgm:pt modelId="{28555EDC-F744-4D9F-AB4E-801886A482FD}">
      <dgm:prSet phldrT="[Testo]" custT="1"/>
      <dgm:spPr/>
      <dgm:t>
        <a:bodyPr/>
        <a:lstStyle/>
        <a:p>
          <a:pPr marL="0" lvl="0" indent="0" algn="ctr" defTabSz="711200">
            <a:lnSpc>
              <a:spcPct val="90000"/>
            </a:lnSpc>
            <a:spcBef>
              <a:spcPct val="0"/>
            </a:spcBef>
            <a:spcAft>
              <a:spcPct val="35000"/>
            </a:spcAft>
            <a:buNone/>
          </a:pPr>
          <a:r>
            <a:rPr lang="it-IT" sz="1800" b="1" kern="1200" spc="300" dirty="0">
              <a:latin typeface="Abadi" panose="020F0502020204030204" pitchFamily="34" charset="0"/>
            </a:rPr>
            <a:t>FUNCIÓN</a:t>
          </a:r>
          <a:r>
            <a:rPr lang="it-IT" sz="1800" b="1" kern="1200" spc="300" dirty="0">
              <a:solidFill>
                <a:prstClr val="white"/>
              </a:solidFill>
              <a:latin typeface="Abadi" panose="020F0502020204030204" pitchFamily="34" charset="0"/>
              <a:ea typeface="+mn-ea"/>
              <a:cs typeface="+mn-cs"/>
            </a:rPr>
            <a:t> SOCIAL Y EDUCATIVO</a:t>
          </a:r>
        </a:p>
      </dgm:t>
    </dgm:pt>
    <dgm:pt modelId="{B48402D6-1300-4C66-A109-E56DEC289B82}" type="parTrans" cxnId="{9DBB125D-705E-413A-8FA2-25EAB9431D8D}">
      <dgm:prSet/>
      <dgm:spPr/>
      <dgm:t>
        <a:bodyPr/>
        <a:lstStyle/>
        <a:p>
          <a:endParaRPr lang="it-IT"/>
        </a:p>
      </dgm:t>
    </dgm:pt>
    <dgm:pt modelId="{FE52D69B-82AC-4B1E-84CE-0884DA1D70D9}" type="sibTrans" cxnId="{9DBB125D-705E-413A-8FA2-25EAB9431D8D}">
      <dgm:prSet/>
      <dgm:spPr/>
      <dgm:t>
        <a:bodyPr/>
        <a:lstStyle/>
        <a:p>
          <a:endParaRPr lang="it-IT"/>
        </a:p>
      </dgm:t>
    </dgm:pt>
    <dgm:pt modelId="{329FE37A-C146-4F54-9FF7-86C43FB40FDF}">
      <dgm:prSet phldrT="[Testo]" custT="1"/>
      <dgm:spPr/>
      <dgm:t>
        <a:bodyPr/>
        <a:lstStyle/>
        <a:p>
          <a:pPr marL="0" lvl="0" indent="0" algn="ctr" defTabSz="711200">
            <a:lnSpc>
              <a:spcPct val="90000"/>
            </a:lnSpc>
            <a:spcBef>
              <a:spcPct val="0"/>
            </a:spcBef>
            <a:spcAft>
              <a:spcPct val="35000"/>
            </a:spcAft>
            <a:buNone/>
          </a:pPr>
          <a:r>
            <a:rPr lang="it-IT" sz="1800" b="1" kern="1200" spc="300" dirty="0">
              <a:latin typeface="Abadi" panose="020F0502020204030204" pitchFamily="34" charset="0"/>
            </a:rPr>
            <a:t>FUNCIÓN</a:t>
          </a:r>
          <a:r>
            <a:rPr lang="it-IT" sz="1800" b="1" kern="1200" spc="300" dirty="0">
              <a:solidFill>
                <a:prstClr val="white"/>
              </a:solidFill>
              <a:latin typeface="Abadi" panose="020F0502020204030204" pitchFamily="34" charset="0"/>
              <a:ea typeface="+mn-ea"/>
              <a:cs typeface="+mn-cs"/>
            </a:rPr>
            <a:t> ORTOTERAPIA TERAPÉUTICA</a:t>
          </a:r>
        </a:p>
      </dgm:t>
    </dgm:pt>
    <dgm:pt modelId="{65257EC5-396C-4F2C-B566-37F6D41868F1}" type="parTrans" cxnId="{AF1E26AC-9CA3-431A-9A60-CAC1F06144E9}">
      <dgm:prSet/>
      <dgm:spPr/>
      <dgm:t>
        <a:bodyPr/>
        <a:lstStyle/>
        <a:p>
          <a:endParaRPr lang="it-IT"/>
        </a:p>
      </dgm:t>
    </dgm:pt>
    <dgm:pt modelId="{1C5EB7B8-15D4-4FCC-BA2B-9BCDB0073784}" type="sibTrans" cxnId="{AF1E26AC-9CA3-431A-9A60-CAC1F06144E9}">
      <dgm:prSet/>
      <dgm:spPr/>
      <dgm:t>
        <a:bodyPr/>
        <a:lstStyle/>
        <a:p>
          <a:endParaRPr lang="it-IT"/>
        </a:p>
      </dgm:t>
    </dgm:pt>
    <dgm:pt modelId="{0D539B11-CF15-4431-9E50-66AEA6ABDF80}" type="pres">
      <dgm:prSet presAssocID="{4F0E68E4-6458-4AB3-A70D-235977E82E45}" presName="Name0" presStyleCnt="0">
        <dgm:presLayoutVars>
          <dgm:chMax val="7"/>
          <dgm:chPref val="7"/>
          <dgm:dir/>
        </dgm:presLayoutVars>
      </dgm:prSet>
      <dgm:spPr/>
    </dgm:pt>
    <dgm:pt modelId="{F6EC6E77-EBD1-4CA7-B8C4-3091567D5344}" type="pres">
      <dgm:prSet presAssocID="{4F0E68E4-6458-4AB3-A70D-235977E82E45}" presName="Name1" presStyleCnt="0"/>
      <dgm:spPr/>
    </dgm:pt>
    <dgm:pt modelId="{67C2D7A4-3995-497D-9D69-53ACD85B90D9}" type="pres">
      <dgm:prSet presAssocID="{4F0E68E4-6458-4AB3-A70D-235977E82E45}" presName="cycle" presStyleCnt="0"/>
      <dgm:spPr/>
    </dgm:pt>
    <dgm:pt modelId="{C7291238-5D6D-46AC-90C8-D4EEBDA73F75}" type="pres">
      <dgm:prSet presAssocID="{4F0E68E4-6458-4AB3-A70D-235977E82E45}" presName="srcNode" presStyleLbl="node1" presStyleIdx="0" presStyleCnt="4"/>
      <dgm:spPr/>
    </dgm:pt>
    <dgm:pt modelId="{0E911C55-E604-4198-BAEF-69F2FCD664B7}" type="pres">
      <dgm:prSet presAssocID="{4F0E68E4-6458-4AB3-A70D-235977E82E45}" presName="conn" presStyleLbl="parChTrans1D2" presStyleIdx="0" presStyleCnt="1"/>
      <dgm:spPr/>
    </dgm:pt>
    <dgm:pt modelId="{AEC6CAFA-75AC-42AA-BA40-8493B16E52F3}" type="pres">
      <dgm:prSet presAssocID="{4F0E68E4-6458-4AB3-A70D-235977E82E45}" presName="extraNode" presStyleLbl="node1" presStyleIdx="0" presStyleCnt="4"/>
      <dgm:spPr/>
    </dgm:pt>
    <dgm:pt modelId="{03AA29A3-DA45-45E8-80C2-EEA883B7CF83}" type="pres">
      <dgm:prSet presAssocID="{4F0E68E4-6458-4AB3-A70D-235977E82E45}" presName="dstNode" presStyleLbl="node1" presStyleIdx="0" presStyleCnt="4"/>
      <dgm:spPr/>
    </dgm:pt>
    <dgm:pt modelId="{58EB1927-F485-4640-92D2-377B34BC1C7F}" type="pres">
      <dgm:prSet presAssocID="{939AEF1D-0ED3-4AAE-B23B-50ADF72C456C}" presName="text_1" presStyleLbl="node1" presStyleIdx="0" presStyleCnt="4">
        <dgm:presLayoutVars>
          <dgm:bulletEnabled val="1"/>
        </dgm:presLayoutVars>
      </dgm:prSet>
      <dgm:spPr/>
    </dgm:pt>
    <dgm:pt modelId="{CD6D44EA-067A-4B99-AD9C-B29F359F82B7}" type="pres">
      <dgm:prSet presAssocID="{939AEF1D-0ED3-4AAE-B23B-50ADF72C456C}" presName="accent_1" presStyleCnt="0"/>
      <dgm:spPr/>
    </dgm:pt>
    <dgm:pt modelId="{14002F52-D115-42C8-BB47-4D3E6B10BE9C}" type="pres">
      <dgm:prSet presAssocID="{939AEF1D-0ED3-4AAE-B23B-50ADF72C456C}" presName="accentRepeatNode" presStyleLbl="solidFgAcc1" presStyleIdx="0" presStyleCnt="4"/>
      <dgm:spPr/>
    </dgm:pt>
    <dgm:pt modelId="{D578FDDA-4E73-4D4B-A423-CF639EBEC575}" type="pres">
      <dgm:prSet presAssocID="{9BB8AA31-9620-491B-9AAC-AE045956B982}" presName="text_2" presStyleLbl="node1" presStyleIdx="1" presStyleCnt="4">
        <dgm:presLayoutVars>
          <dgm:bulletEnabled val="1"/>
        </dgm:presLayoutVars>
      </dgm:prSet>
      <dgm:spPr/>
    </dgm:pt>
    <dgm:pt modelId="{96E72784-5E10-432B-9177-E76B47B25F03}" type="pres">
      <dgm:prSet presAssocID="{9BB8AA31-9620-491B-9AAC-AE045956B982}" presName="accent_2" presStyleCnt="0"/>
      <dgm:spPr/>
    </dgm:pt>
    <dgm:pt modelId="{213C00EA-78E0-4390-903A-4E27A5F1B244}" type="pres">
      <dgm:prSet presAssocID="{9BB8AA31-9620-491B-9AAC-AE045956B982}" presName="accentRepeatNode" presStyleLbl="solidFgAcc1" presStyleIdx="1" presStyleCnt="4"/>
      <dgm:spPr/>
    </dgm:pt>
    <dgm:pt modelId="{0199EF20-5ADC-4FC0-9228-52A5C08570BE}" type="pres">
      <dgm:prSet presAssocID="{28555EDC-F744-4D9F-AB4E-801886A482FD}" presName="text_3" presStyleLbl="node1" presStyleIdx="2" presStyleCnt="4">
        <dgm:presLayoutVars>
          <dgm:bulletEnabled val="1"/>
        </dgm:presLayoutVars>
      </dgm:prSet>
      <dgm:spPr/>
    </dgm:pt>
    <dgm:pt modelId="{8CD3E71C-BE35-4BB8-A706-892BE13CC7CA}" type="pres">
      <dgm:prSet presAssocID="{28555EDC-F744-4D9F-AB4E-801886A482FD}" presName="accent_3" presStyleCnt="0"/>
      <dgm:spPr/>
    </dgm:pt>
    <dgm:pt modelId="{DA3E29D1-EC37-4058-8C2B-1F6A3907643E}" type="pres">
      <dgm:prSet presAssocID="{28555EDC-F744-4D9F-AB4E-801886A482FD}" presName="accentRepeatNode" presStyleLbl="solidFgAcc1" presStyleIdx="2" presStyleCnt="4"/>
      <dgm:spPr/>
    </dgm:pt>
    <dgm:pt modelId="{804E7043-2587-45C2-8E87-DEF30F08BF4A}" type="pres">
      <dgm:prSet presAssocID="{329FE37A-C146-4F54-9FF7-86C43FB40FDF}" presName="text_4" presStyleLbl="node1" presStyleIdx="3" presStyleCnt="4">
        <dgm:presLayoutVars>
          <dgm:bulletEnabled val="1"/>
        </dgm:presLayoutVars>
      </dgm:prSet>
      <dgm:spPr/>
    </dgm:pt>
    <dgm:pt modelId="{24B4A292-F078-4DFD-8877-815DC280128B}" type="pres">
      <dgm:prSet presAssocID="{329FE37A-C146-4F54-9FF7-86C43FB40FDF}" presName="accent_4" presStyleCnt="0"/>
      <dgm:spPr/>
    </dgm:pt>
    <dgm:pt modelId="{306A73CE-975C-4FFF-9B2F-CAA7DD319A24}" type="pres">
      <dgm:prSet presAssocID="{329FE37A-C146-4F54-9FF7-86C43FB40FDF}" presName="accentRepeatNode" presStyleLbl="solidFgAcc1" presStyleIdx="3" presStyleCnt="4"/>
      <dgm:spPr/>
    </dgm:pt>
  </dgm:ptLst>
  <dgm:cxnLst>
    <dgm:cxn modelId="{3993F101-2F0E-489D-906B-29EE9E583806}" type="presOf" srcId="{28555EDC-F744-4D9F-AB4E-801886A482FD}" destId="{0199EF20-5ADC-4FC0-9228-52A5C08570BE}" srcOrd="0" destOrd="0" presId="urn:microsoft.com/office/officeart/2008/layout/VerticalCurvedList"/>
    <dgm:cxn modelId="{D9CB0F13-F9A5-4DDF-922E-4D59CDC9079F}" srcId="{4F0E68E4-6458-4AB3-A70D-235977E82E45}" destId="{9BB8AA31-9620-491B-9AAC-AE045956B982}" srcOrd="1" destOrd="0" parTransId="{DA7912D3-D48F-41D4-B56D-193C60014CBF}" sibTransId="{F713C94B-74E4-4B35-8F7A-66A89AC6025A}"/>
    <dgm:cxn modelId="{9DBB125D-705E-413A-8FA2-25EAB9431D8D}" srcId="{4F0E68E4-6458-4AB3-A70D-235977E82E45}" destId="{28555EDC-F744-4D9F-AB4E-801886A482FD}" srcOrd="2" destOrd="0" parTransId="{B48402D6-1300-4C66-A109-E56DEC289B82}" sibTransId="{FE52D69B-82AC-4B1E-84CE-0884DA1D70D9}"/>
    <dgm:cxn modelId="{46A0C269-7A4F-40A1-8141-0D6718A3EA4F}" type="presOf" srcId="{4F0E68E4-6458-4AB3-A70D-235977E82E45}" destId="{0D539B11-CF15-4431-9E50-66AEA6ABDF80}" srcOrd="0" destOrd="0" presId="urn:microsoft.com/office/officeart/2008/layout/VerticalCurvedList"/>
    <dgm:cxn modelId="{B23ADF9C-354E-405D-B981-D9A48F47B9A6}" srcId="{4F0E68E4-6458-4AB3-A70D-235977E82E45}" destId="{939AEF1D-0ED3-4AAE-B23B-50ADF72C456C}" srcOrd="0" destOrd="0" parTransId="{747E7B15-F145-4977-B50D-5B299E60DD67}" sibTransId="{99EC6F5B-3835-42F6-8497-49027EA84A55}"/>
    <dgm:cxn modelId="{05B02BA7-C107-4ACA-84EE-F12C0E8C0404}" type="presOf" srcId="{99EC6F5B-3835-42F6-8497-49027EA84A55}" destId="{0E911C55-E604-4198-BAEF-69F2FCD664B7}" srcOrd="0" destOrd="0" presId="urn:microsoft.com/office/officeart/2008/layout/VerticalCurvedList"/>
    <dgm:cxn modelId="{AF1E26AC-9CA3-431A-9A60-CAC1F06144E9}" srcId="{4F0E68E4-6458-4AB3-A70D-235977E82E45}" destId="{329FE37A-C146-4F54-9FF7-86C43FB40FDF}" srcOrd="3" destOrd="0" parTransId="{65257EC5-396C-4F2C-B566-37F6D41868F1}" sibTransId="{1C5EB7B8-15D4-4FCC-BA2B-9BCDB0073784}"/>
    <dgm:cxn modelId="{05A801C7-F16F-4F52-982E-6A8A0867BA4C}" type="presOf" srcId="{9BB8AA31-9620-491B-9AAC-AE045956B982}" destId="{D578FDDA-4E73-4D4B-A423-CF639EBEC575}" srcOrd="0" destOrd="0" presId="urn:microsoft.com/office/officeart/2008/layout/VerticalCurvedList"/>
    <dgm:cxn modelId="{C589ACE5-CBD9-4C5C-AABE-7BB6E2E17C8C}" type="presOf" srcId="{329FE37A-C146-4F54-9FF7-86C43FB40FDF}" destId="{804E7043-2587-45C2-8E87-DEF30F08BF4A}" srcOrd="0" destOrd="0" presId="urn:microsoft.com/office/officeart/2008/layout/VerticalCurvedList"/>
    <dgm:cxn modelId="{31BD7CF4-7412-4978-8D64-67F2D647756D}" type="presOf" srcId="{939AEF1D-0ED3-4AAE-B23B-50ADF72C456C}" destId="{58EB1927-F485-4640-92D2-377B34BC1C7F}" srcOrd="0" destOrd="0" presId="urn:microsoft.com/office/officeart/2008/layout/VerticalCurvedList"/>
    <dgm:cxn modelId="{C46A23F2-1900-410E-A4B7-04ABCEACF07E}" type="presParOf" srcId="{0D539B11-CF15-4431-9E50-66AEA6ABDF80}" destId="{F6EC6E77-EBD1-4CA7-B8C4-3091567D5344}" srcOrd="0" destOrd="0" presId="urn:microsoft.com/office/officeart/2008/layout/VerticalCurvedList"/>
    <dgm:cxn modelId="{25971B09-37B5-42EF-8C50-6BCEF45AE3FD}" type="presParOf" srcId="{F6EC6E77-EBD1-4CA7-B8C4-3091567D5344}" destId="{67C2D7A4-3995-497D-9D69-53ACD85B90D9}" srcOrd="0" destOrd="0" presId="urn:microsoft.com/office/officeart/2008/layout/VerticalCurvedList"/>
    <dgm:cxn modelId="{F71338E0-A486-4784-8C4F-A6AADB58DB3B}" type="presParOf" srcId="{67C2D7A4-3995-497D-9D69-53ACD85B90D9}" destId="{C7291238-5D6D-46AC-90C8-D4EEBDA73F75}" srcOrd="0" destOrd="0" presId="urn:microsoft.com/office/officeart/2008/layout/VerticalCurvedList"/>
    <dgm:cxn modelId="{03816C0E-9215-4FC8-A717-CF6112F197D7}" type="presParOf" srcId="{67C2D7A4-3995-497D-9D69-53ACD85B90D9}" destId="{0E911C55-E604-4198-BAEF-69F2FCD664B7}" srcOrd="1" destOrd="0" presId="urn:microsoft.com/office/officeart/2008/layout/VerticalCurvedList"/>
    <dgm:cxn modelId="{39A9913D-117C-4F4A-B93A-B88C1277E736}" type="presParOf" srcId="{67C2D7A4-3995-497D-9D69-53ACD85B90D9}" destId="{AEC6CAFA-75AC-42AA-BA40-8493B16E52F3}" srcOrd="2" destOrd="0" presId="urn:microsoft.com/office/officeart/2008/layout/VerticalCurvedList"/>
    <dgm:cxn modelId="{6CF64398-4C34-4AD8-975B-D3EF622EAA5C}" type="presParOf" srcId="{67C2D7A4-3995-497D-9D69-53ACD85B90D9}" destId="{03AA29A3-DA45-45E8-80C2-EEA883B7CF83}" srcOrd="3" destOrd="0" presId="urn:microsoft.com/office/officeart/2008/layout/VerticalCurvedList"/>
    <dgm:cxn modelId="{874BF3EE-02CE-4270-B1DE-6B0EF8F2C022}" type="presParOf" srcId="{F6EC6E77-EBD1-4CA7-B8C4-3091567D5344}" destId="{58EB1927-F485-4640-92D2-377B34BC1C7F}" srcOrd="1" destOrd="0" presId="urn:microsoft.com/office/officeart/2008/layout/VerticalCurvedList"/>
    <dgm:cxn modelId="{20EB9E28-A231-432B-B907-E34B371810E4}" type="presParOf" srcId="{F6EC6E77-EBD1-4CA7-B8C4-3091567D5344}" destId="{CD6D44EA-067A-4B99-AD9C-B29F359F82B7}" srcOrd="2" destOrd="0" presId="urn:microsoft.com/office/officeart/2008/layout/VerticalCurvedList"/>
    <dgm:cxn modelId="{C6D46090-F49A-4E1F-A058-34CB5398D2CE}" type="presParOf" srcId="{CD6D44EA-067A-4B99-AD9C-B29F359F82B7}" destId="{14002F52-D115-42C8-BB47-4D3E6B10BE9C}" srcOrd="0" destOrd="0" presId="urn:microsoft.com/office/officeart/2008/layout/VerticalCurvedList"/>
    <dgm:cxn modelId="{1322BA3F-C443-4838-8DF4-8590EF5C28E9}" type="presParOf" srcId="{F6EC6E77-EBD1-4CA7-B8C4-3091567D5344}" destId="{D578FDDA-4E73-4D4B-A423-CF639EBEC575}" srcOrd="3" destOrd="0" presId="urn:microsoft.com/office/officeart/2008/layout/VerticalCurvedList"/>
    <dgm:cxn modelId="{766E9CD5-7072-4F56-824E-8551668FFC99}" type="presParOf" srcId="{F6EC6E77-EBD1-4CA7-B8C4-3091567D5344}" destId="{96E72784-5E10-432B-9177-E76B47B25F03}" srcOrd="4" destOrd="0" presId="urn:microsoft.com/office/officeart/2008/layout/VerticalCurvedList"/>
    <dgm:cxn modelId="{2023C7FF-5F93-45A3-98AC-EDF7331485C6}" type="presParOf" srcId="{96E72784-5E10-432B-9177-E76B47B25F03}" destId="{213C00EA-78E0-4390-903A-4E27A5F1B244}" srcOrd="0" destOrd="0" presId="urn:microsoft.com/office/officeart/2008/layout/VerticalCurvedList"/>
    <dgm:cxn modelId="{91C739E0-6D55-4EF4-B162-171C5E6E0E10}" type="presParOf" srcId="{F6EC6E77-EBD1-4CA7-B8C4-3091567D5344}" destId="{0199EF20-5ADC-4FC0-9228-52A5C08570BE}" srcOrd="5" destOrd="0" presId="urn:microsoft.com/office/officeart/2008/layout/VerticalCurvedList"/>
    <dgm:cxn modelId="{7DD0F819-945D-49C0-9764-C80B3864C386}" type="presParOf" srcId="{F6EC6E77-EBD1-4CA7-B8C4-3091567D5344}" destId="{8CD3E71C-BE35-4BB8-A706-892BE13CC7CA}" srcOrd="6" destOrd="0" presId="urn:microsoft.com/office/officeart/2008/layout/VerticalCurvedList"/>
    <dgm:cxn modelId="{89FE37B3-48B6-4F84-9112-4E2C1F6AE204}" type="presParOf" srcId="{8CD3E71C-BE35-4BB8-A706-892BE13CC7CA}" destId="{DA3E29D1-EC37-4058-8C2B-1F6A3907643E}" srcOrd="0" destOrd="0" presId="urn:microsoft.com/office/officeart/2008/layout/VerticalCurvedList"/>
    <dgm:cxn modelId="{470C4C59-1538-4434-81E3-FC681BD44BFC}" type="presParOf" srcId="{F6EC6E77-EBD1-4CA7-B8C4-3091567D5344}" destId="{804E7043-2587-45C2-8E87-DEF30F08BF4A}" srcOrd="7" destOrd="0" presId="urn:microsoft.com/office/officeart/2008/layout/VerticalCurvedList"/>
    <dgm:cxn modelId="{F85F4083-D76A-4FDE-A867-04B1541E514A}" type="presParOf" srcId="{F6EC6E77-EBD1-4CA7-B8C4-3091567D5344}" destId="{24B4A292-F078-4DFD-8877-815DC280128B}" srcOrd="8" destOrd="0" presId="urn:microsoft.com/office/officeart/2008/layout/VerticalCurvedList"/>
    <dgm:cxn modelId="{0B09B407-AA93-4740-A68E-305F83953F68}" type="presParOf" srcId="{24B4A292-F078-4DFD-8877-815DC280128B}" destId="{306A73CE-975C-4FFF-9B2F-CAA7DD319A24}" srcOrd="0" destOrd="0" presId="urn:microsoft.com/office/officeart/2008/layout/VerticalCurv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5363E6-0F6F-47E8-8FA7-4FF079CCB5AE}" type="doc">
      <dgm:prSet loTypeId="urn:microsoft.com/office/officeart/2005/8/layout/vProcess5" loCatId="process" qsTypeId="urn:microsoft.com/office/officeart/2005/8/quickstyle/simple1" qsCatId="simple" csTypeId="urn:microsoft.com/office/officeart/2005/8/colors/accent3_3" csCatId="accent3" phldr="1"/>
      <dgm:spPr/>
      <dgm:t>
        <a:bodyPr/>
        <a:lstStyle/>
        <a:p>
          <a:endParaRPr lang="it-IT"/>
        </a:p>
      </dgm:t>
    </dgm:pt>
    <dgm:pt modelId="{3E54D5FF-3A2D-48A7-B846-01E73BCD9574}">
      <dgm:prSet phldrT="[Testo]" custT="1"/>
      <dgm:spPr/>
      <dgm:t>
        <a:bodyPr/>
        <a:lstStyle/>
        <a:p>
          <a:pPr algn="just"/>
          <a:r>
            <a:rPr lang="es-ES" sz="2800" dirty="0"/>
            <a:t>Los huertos comunitarios en Roma se han desarrollado en zonas urbanas y periurbanas desde principios de la década de 2000</a:t>
          </a:r>
          <a:endParaRPr lang="it-IT" sz="2800" dirty="0"/>
        </a:p>
      </dgm:t>
    </dgm:pt>
    <dgm:pt modelId="{17249B79-0CEA-4C8E-BD8B-419B6D75F23E}" type="parTrans" cxnId="{7D8FEA95-EA1C-41DF-8D49-58ACD2D8D359}">
      <dgm:prSet/>
      <dgm:spPr/>
      <dgm:t>
        <a:bodyPr/>
        <a:lstStyle/>
        <a:p>
          <a:endParaRPr lang="it-IT"/>
        </a:p>
      </dgm:t>
    </dgm:pt>
    <dgm:pt modelId="{B3B3116C-E059-4D45-8D69-D0115A2CED31}" type="sibTrans" cxnId="{7D8FEA95-EA1C-41DF-8D49-58ACD2D8D359}">
      <dgm:prSet/>
      <dgm:spPr/>
      <dgm:t>
        <a:bodyPr/>
        <a:lstStyle/>
        <a:p>
          <a:endParaRPr lang="it-IT"/>
        </a:p>
      </dgm:t>
    </dgm:pt>
    <dgm:pt modelId="{9B4BFE63-9378-4510-B4D3-563B5B08A96D}">
      <dgm:prSet phldrT="[Testo]" custT="1"/>
      <dgm:spPr/>
      <dgm:t>
        <a:bodyPr/>
        <a:lstStyle/>
        <a:p>
          <a:r>
            <a:rPr lang="es-ES" sz="2800" dirty="0"/>
            <a:t>Con la crisis económica de 2008, estas áreas asumieron un papel de servicio a los ciudadanos</a:t>
          </a:r>
          <a:endParaRPr lang="it-IT" sz="2800" dirty="0"/>
        </a:p>
      </dgm:t>
    </dgm:pt>
    <dgm:pt modelId="{173EBEF9-DC68-4EDE-ADC2-FAE01E5D8DC0}" type="parTrans" cxnId="{663098EA-B99A-4060-B1AF-F336FBFF8EE4}">
      <dgm:prSet/>
      <dgm:spPr/>
      <dgm:t>
        <a:bodyPr/>
        <a:lstStyle/>
        <a:p>
          <a:endParaRPr lang="it-IT"/>
        </a:p>
      </dgm:t>
    </dgm:pt>
    <dgm:pt modelId="{1C51B3E8-B488-45FE-9ACB-6C7FD6248478}" type="sibTrans" cxnId="{663098EA-B99A-4060-B1AF-F336FBFF8EE4}">
      <dgm:prSet/>
      <dgm:spPr/>
      <dgm:t>
        <a:bodyPr/>
        <a:lstStyle/>
        <a:p>
          <a:endParaRPr lang="it-IT"/>
        </a:p>
      </dgm:t>
    </dgm:pt>
    <dgm:pt modelId="{508DA038-42C3-4A46-89CA-D46A6B4DFED1}">
      <dgm:prSet phldrT="[Testo]" custT="1"/>
      <dgm:spPr/>
      <dgm:t>
        <a:bodyPr/>
        <a:lstStyle/>
        <a:p>
          <a:pPr>
            <a:tabLst/>
          </a:pPr>
          <a:r>
            <a:rPr lang="es-ES" sz="2700" dirty="0"/>
            <a:t>El resultado es un espacio urbano y ecológico, un recurso precioso en la propia ciudad, que contribuye al patrimonio de la ciudad</a:t>
          </a:r>
          <a:r>
            <a:rPr lang="it-IT" sz="2700" dirty="0"/>
            <a:t>. </a:t>
          </a:r>
        </a:p>
      </dgm:t>
    </dgm:pt>
    <dgm:pt modelId="{70D69AAE-ED5C-4261-A250-DA866F22F1E6}" type="parTrans" cxnId="{6C98673D-367B-4FFA-BE64-512C5FDABF8D}">
      <dgm:prSet/>
      <dgm:spPr/>
      <dgm:t>
        <a:bodyPr/>
        <a:lstStyle/>
        <a:p>
          <a:endParaRPr lang="it-IT"/>
        </a:p>
      </dgm:t>
    </dgm:pt>
    <dgm:pt modelId="{DED3D34B-2C87-41E5-911A-272098B5BEA7}" type="sibTrans" cxnId="{6C98673D-367B-4FFA-BE64-512C5FDABF8D}">
      <dgm:prSet/>
      <dgm:spPr/>
      <dgm:t>
        <a:bodyPr/>
        <a:lstStyle/>
        <a:p>
          <a:endParaRPr lang="it-IT"/>
        </a:p>
      </dgm:t>
    </dgm:pt>
    <dgm:pt modelId="{A589D6FB-7AB9-4644-A2C7-C79B6144135A}">
      <dgm:prSet phldrT="[Testo]"/>
      <dgm:spPr/>
      <dgm:t>
        <a:bodyPr/>
        <a:lstStyle/>
        <a:p>
          <a:pPr>
            <a:tabLst/>
          </a:pPr>
          <a:r>
            <a:rPr lang="es-ES" dirty="0"/>
            <a:t>Nacen asociaciones ciudadanas que cuidan y potencian los bienes comunes de la ciudad</a:t>
          </a:r>
          <a:endParaRPr lang="it-IT" dirty="0"/>
        </a:p>
      </dgm:t>
    </dgm:pt>
    <dgm:pt modelId="{FB394CB3-AB9C-48D3-8F5F-2AA205E8E70A}" type="parTrans" cxnId="{A4B5FFD9-31B8-4F4D-9548-26C587AFED13}">
      <dgm:prSet/>
      <dgm:spPr/>
      <dgm:t>
        <a:bodyPr/>
        <a:lstStyle/>
        <a:p>
          <a:endParaRPr lang="it-IT"/>
        </a:p>
      </dgm:t>
    </dgm:pt>
    <dgm:pt modelId="{7A3A3288-2079-4C6A-95F7-6C7DA45FECE7}" type="sibTrans" cxnId="{A4B5FFD9-31B8-4F4D-9548-26C587AFED13}">
      <dgm:prSet/>
      <dgm:spPr/>
      <dgm:t>
        <a:bodyPr/>
        <a:lstStyle/>
        <a:p>
          <a:endParaRPr lang="it-IT"/>
        </a:p>
      </dgm:t>
    </dgm:pt>
    <dgm:pt modelId="{1562B89B-9AA1-4B02-A2D6-A971C8CD5C3B}" type="pres">
      <dgm:prSet presAssocID="{B05363E6-0F6F-47E8-8FA7-4FF079CCB5AE}" presName="outerComposite" presStyleCnt="0">
        <dgm:presLayoutVars>
          <dgm:chMax val="5"/>
          <dgm:dir/>
          <dgm:resizeHandles val="exact"/>
        </dgm:presLayoutVars>
      </dgm:prSet>
      <dgm:spPr/>
    </dgm:pt>
    <dgm:pt modelId="{22CA3BE6-FE80-46AD-BE7D-0CCCA29308FC}" type="pres">
      <dgm:prSet presAssocID="{B05363E6-0F6F-47E8-8FA7-4FF079CCB5AE}" presName="dummyMaxCanvas" presStyleCnt="0">
        <dgm:presLayoutVars/>
      </dgm:prSet>
      <dgm:spPr/>
    </dgm:pt>
    <dgm:pt modelId="{D1990168-DB94-45AC-AC3A-0AAC3B2EABDE}" type="pres">
      <dgm:prSet presAssocID="{B05363E6-0F6F-47E8-8FA7-4FF079CCB5AE}" presName="FourNodes_1" presStyleLbl="node1" presStyleIdx="0" presStyleCnt="4">
        <dgm:presLayoutVars>
          <dgm:bulletEnabled val="1"/>
        </dgm:presLayoutVars>
      </dgm:prSet>
      <dgm:spPr/>
    </dgm:pt>
    <dgm:pt modelId="{DEFF63AA-D397-44D3-8025-248AC60029C2}" type="pres">
      <dgm:prSet presAssocID="{B05363E6-0F6F-47E8-8FA7-4FF079CCB5AE}" presName="FourNodes_2" presStyleLbl="node1" presStyleIdx="1" presStyleCnt="4">
        <dgm:presLayoutVars>
          <dgm:bulletEnabled val="1"/>
        </dgm:presLayoutVars>
      </dgm:prSet>
      <dgm:spPr/>
    </dgm:pt>
    <dgm:pt modelId="{5A9EF5DF-52E0-4694-9723-886C83AA3B76}" type="pres">
      <dgm:prSet presAssocID="{B05363E6-0F6F-47E8-8FA7-4FF079CCB5AE}" presName="FourNodes_3" presStyleLbl="node1" presStyleIdx="2" presStyleCnt="4">
        <dgm:presLayoutVars>
          <dgm:bulletEnabled val="1"/>
        </dgm:presLayoutVars>
      </dgm:prSet>
      <dgm:spPr/>
    </dgm:pt>
    <dgm:pt modelId="{39D50E0F-F0FA-4AC8-8335-8B65A95091C0}" type="pres">
      <dgm:prSet presAssocID="{B05363E6-0F6F-47E8-8FA7-4FF079CCB5AE}" presName="FourNodes_4" presStyleLbl="node1" presStyleIdx="3" presStyleCnt="4" custScaleX="100372" custScaleY="94633">
        <dgm:presLayoutVars>
          <dgm:bulletEnabled val="1"/>
        </dgm:presLayoutVars>
      </dgm:prSet>
      <dgm:spPr/>
    </dgm:pt>
    <dgm:pt modelId="{02A922EF-0A21-4847-8DD0-4F0C8D12520C}" type="pres">
      <dgm:prSet presAssocID="{B05363E6-0F6F-47E8-8FA7-4FF079CCB5AE}" presName="FourConn_1-2" presStyleLbl="fgAccFollowNode1" presStyleIdx="0" presStyleCnt="3">
        <dgm:presLayoutVars>
          <dgm:bulletEnabled val="1"/>
        </dgm:presLayoutVars>
      </dgm:prSet>
      <dgm:spPr/>
    </dgm:pt>
    <dgm:pt modelId="{F8C5C5E2-D995-421A-BE16-6F259381C2C4}" type="pres">
      <dgm:prSet presAssocID="{B05363E6-0F6F-47E8-8FA7-4FF079CCB5AE}" presName="FourConn_2-3" presStyleLbl="fgAccFollowNode1" presStyleIdx="1" presStyleCnt="3">
        <dgm:presLayoutVars>
          <dgm:bulletEnabled val="1"/>
        </dgm:presLayoutVars>
      </dgm:prSet>
      <dgm:spPr/>
    </dgm:pt>
    <dgm:pt modelId="{047850A0-9A8D-4629-AB01-CD780214B835}" type="pres">
      <dgm:prSet presAssocID="{B05363E6-0F6F-47E8-8FA7-4FF079CCB5AE}" presName="FourConn_3-4" presStyleLbl="fgAccFollowNode1" presStyleIdx="2" presStyleCnt="3">
        <dgm:presLayoutVars>
          <dgm:bulletEnabled val="1"/>
        </dgm:presLayoutVars>
      </dgm:prSet>
      <dgm:spPr/>
    </dgm:pt>
    <dgm:pt modelId="{59D245D7-4C0F-4042-90D6-1EB39710131D}" type="pres">
      <dgm:prSet presAssocID="{B05363E6-0F6F-47E8-8FA7-4FF079CCB5AE}" presName="FourNodes_1_text" presStyleLbl="node1" presStyleIdx="3" presStyleCnt="4">
        <dgm:presLayoutVars>
          <dgm:bulletEnabled val="1"/>
        </dgm:presLayoutVars>
      </dgm:prSet>
      <dgm:spPr/>
    </dgm:pt>
    <dgm:pt modelId="{C87D38DD-4B4C-4093-A617-B159683A0720}" type="pres">
      <dgm:prSet presAssocID="{B05363E6-0F6F-47E8-8FA7-4FF079CCB5AE}" presName="FourNodes_2_text" presStyleLbl="node1" presStyleIdx="3" presStyleCnt="4">
        <dgm:presLayoutVars>
          <dgm:bulletEnabled val="1"/>
        </dgm:presLayoutVars>
      </dgm:prSet>
      <dgm:spPr/>
    </dgm:pt>
    <dgm:pt modelId="{ED8E100C-51F8-4D21-82FF-DDE01E170087}" type="pres">
      <dgm:prSet presAssocID="{B05363E6-0F6F-47E8-8FA7-4FF079CCB5AE}" presName="FourNodes_3_text" presStyleLbl="node1" presStyleIdx="3" presStyleCnt="4">
        <dgm:presLayoutVars>
          <dgm:bulletEnabled val="1"/>
        </dgm:presLayoutVars>
      </dgm:prSet>
      <dgm:spPr/>
    </dgm:pt>
    <dgm:pt modelId="{52535D84-F035-4B5E-8D94-CAFF8A17A404}" type="pres">
      <dgm:prSet presAssocID="{B05363E6-0F6F-47E8-8FA7-4FF079CCB5AE}" presName="FourNodes_4_text" presStyleLbl="node1" presStyleIdx="3" presStyleCnt="4">
        <dgm:presLayoutVars>
          <dgm:bulletEnabled val="1"/>
        </dgm:presLayoutVars>
      </dgm:prSet>
      <dgm:spPr/>
    </dgm:pt>
  </dgm:ptLst>
  <dgm:cxnLst>
    <dgm:cxn modelId="{39ADBD05-971C-4A4E-BA6E-BE2AA3527BAD}" type="presOf" srcId="{1C51B3E8-B488-45FE-9ACB-6C7FD6248478}" destId="{F8C5C5E2-D995-421A-BE16-6F259381C2C4}" srcOrd="0" destOrd="0" presId="urn:microsoft.com/office/officeart/2005/8/layout/vProcess5"/>
    <dgm:cxn modelId="{E2D10F17-8FD9-4211-8DFF-946DDA60852F}" type="presOf" srcId="{A589D6FB-7AB9-4644-A2C7-C79B6144135A}" destId="{52535D84-F035-4B5E-8D94-CAFF8A17A404}" srcOrd="1" destOrd="0" presId="urn:microsoft.com/office/officeart/2005/8/layout/vProcess5"/>
    <dgm:cxn modelId="{AB04FE27-FFCB-4033-A253-640B37A75400}" type="presOf" srcId="{A589D6FB-7AB9-4644-A2C7-C79B6144135A}" destId="{39D50E0F-F0FA-4AC8-8335-8B65A95091C0}" srcOrd="0" destOrd="0" presId="urn:microsoft.com/office/officeart/2005/8/layout/vProcess5"/>
    <dgm:cxn modelId="{336E2C33-69EF-434B-A287-A641B8B2F176}" type="presOf" srcId="{B3B3116C-E059-4D45-8D69-D0115A2CED31}" destId="{02A922EF-0A21-4847-8DD0-4F0C8D12520C}" srcOrd="0" destOrd="0" presId="urn:microsoft.com/office/officeart/2005/8/layout/vProcess5"/>
    <dgm:cxn modelId="{6C98673D-367B-4FFA-BE64-512C5FDABF8D}" srcId="{B05363E6-0F6F-47E8-8FA7-4FF079CCB5AE}" destId="{508DA038-42C3-4A46-89CA-D46A6B4DFED1}" srcOrd="2" destOrd="0" parTransId="{70D69AAE-ED5C-4261-A250-DA866F22F1E6}" sibTransId="{DED3D34B-2C87-41E5-911A-272098B5BEA7}"/>
    <dgm:cxn modelId="{F1ADF640-1E2C-4F79-894B-3AC3DA783E0D}" type="presOf" srcId="{508DA038-42C3-4A46-89CA-D46A6B4DFED1}" destId="{5A9EF5DF-52E0-4694-9723-886C83AA3B76}" srcOrd="0" destOrd="0" presId="urn:microsoft.com/office/officeart/2005/8/layout/vProcess5"/>
    <dgm:cxn modelId="{EEB8A07C-23A4-4EEA-A1C9-8A6E943A50B4}" type="presOf" srcId="{9B4BFE63-9378-4510-B4D3-563B5B08A96D}" destId="{DEFF63AA-D397-44D3-8025-248AC60029C2}" srcOrd="0" destOrd="0" presId="urn:microsoft.com/office/officeart/2005/8/layout/vProcess5"/>
    <dgm:cxn modelId="{CA6C0386-A722-4C5D-9FF3-60A2A0969CFB}" type="presOf" srcId="{3E54D5FF-3A2D-48A7-B846-01E73BCD9574}" destId="{59D245D7-4C0F-4042-90D6-1EB39710131D}" srcOrd="1" destOrd="0" presId="urn:microsoft.com/office/officeart/2005/8/layout/vProcess5"/>
    <dgm:cxn modelId="{7D8FEA95-EA1C-41DF-8D49-58ACD2D8D359}" srcId="{B05363E6-0F6F-47E8-8FA7-4FF079CCB5AE}" destId="{3E54D5FF-3A2D-48A7-B846-01E73BCD9574}" srcOrd="0" destOrd="0" parTransId="{17249B79-0CEA-4C8E-BD8B-419B6D75F23E}" sibTransId="{B3B3116C-E059-4D45-8D69-D0115A2CED31}"/>
    <dgm:cxn modelId="{09292399-2FF7-4F10-BAA4-2C3703F3453D}" type="presOf" srcId="{B05363E6-0F6F-47E8-8FA7-4FF079CCB5AE}" destId="{1562B89B-9AA1-4B02-A2D6-A971C8CD5C3B}" srcOrd="0" destOrd="0" presId="urn:microsoft.com/office/officeart/2005/8/layout/vProcess5"/>
    <dgm:cxn modelId="{9676C4C7-537D-4627-816F-80B0B59455BE}" type="presOf" srcId="{DED3D34B-2C87-41E5-911A-272098B5BEA7}" destId="{047850A0-9A8D-4629-AB01-CD780214B835}" srcOrd="0" destOrd="0" presId="urn:microsoft.com/office/officeart/2005/8/layout/vProcess5"/>
    <dgm:cxn modelId="{A4B5FFD9-31B8-4F4D-9548-26C587AFED13}" srcId="{B05363E6-0F6F-47E8-8FA7-4FF079CCB5AE}" destId="{A589D6FB-7AB9-4644-A2C7-C79B6144135A}" srcOrd="3" destOrd="0" parTransId="{FB394CB3-AB9C-48D3-8F5F-2AA205E8E70A}" sibTransId="{7A3A3288-2079-4C6A-95F7-6C7DA45FECE7}"/>
    <dgm:cxn modelId="{8FD974DA-BF58-4EF8-BFF1-48F15C64186A}" type="presOf" srcId="{508DA038-42C3-4A46-89CA-D46A6B4DFED1}" destId="{ED8E100C-51F8-4D21-82FF-DDE01E170087}" srcOrd="1" destOrd="0" presId="urn:microsoft.com/office/officeart/2005/8/layout/vProcess5"/>
    <dgm:cxn modelId="{375A10E4-FF51-4159-AD70-6CA4AFA29C75}" type="presOf" srcId="{9B4BFE63-9378-4510-B4D3-563B5B08A96D}" destId="{C87D38DD-4B4C-4093-A617-B159683A0720}" srcOrd="1" destOrd="0" presId="urn:microsoft.com/office/officeart/2005/8/layout/vProcess5"/>
    <dgm:cxn modelId="{663098EA-B99A-4060-B1AF-F336FBFF8EE4}" srcId="{B05363E6-0F6F-47E8-8FA7-4FF079CCB5AE}" destId="{9B4BFE63-9378-4510-B4D3-563B5B08A96D}" srcOrd="1" destOrd="0" parTransId="{173EBEF9-DC68-4EDE-ADC2-FAE01E5D8DC0}" sibTransId="{1C51B3E8-B488-45FE-9ACB-6C7FD6248478}"/>
    <dgm:cxn modelId="{AFC294FF-CF01-46AC-9BE0-6D4CC20C0510}" type="presOf" srcId="{3E54D5FF-3A2D-48A7-B846-01E73BCD9574}" destId="{D1990168-DB94-45AC-AC3A-0AAC3B2EABDE}" srcOrd="0" destOrd="0" presId="urn:microsoft.com/office/officeart/2005/8/layout/vProcess5"/>
    <dgm:cxn modelId="{E42BFEF6-D40E-4D7D-AC63-8453A74414CA}" type="presParOf" srcId="{1562B89B-9AA1-4B02-A2D6-A971C8CD5C3B}" destId="{22CA3BE6-FE80-46AD-BE7D-0CCCA29308FC}" srcOrd="0" destOrd="0" presId="urn:microsoft.com/office/officeart/2005/8/layout/vProcess5"/>
    <dgm:cxn modelId="{AB7428D8-723B-4310-8AF5-498C0408A772}" type="presParOf" srcId="{1562B89B-9AA1-4B02-A2D6-A971C8CD5C3B}" destId="{D1990168-DB94-45AC-AC3A-0AAC3B2EABDE}" srcOrd="1" destOrd="0" presId="urn:microsoft.com/office/officeart/2005/8/layout/vProcess5"/>
    <dgm:cxn modelId="{FD323202-4620-49A8-B19F-066E3B60D3A5}" type="presParOf" srcId="{1562B89B-9AA1-4B02-A2D6-A971C8CD5C3B}" destId="{DEFF63AA-D397-44D3-8025-248AC60029C2}" srcOrd="2" destOrd="0" presId="urn:microsoft.com/office/officeart/2005/8/layout/vProcess5"/>
    <dgm:cxn modelId="{E59FE66A-7AF9-4618-B6E0-608DFC42DAD7}" type="presParOf" srcId="{1562B89B-9AA1-4B02-A2D6-A971C8CD5C3B}" destId="{5A9EF5DF-52E0-4694-9723-886C83AA3B76}" srcOrd="3" destOrd="0" presId="urn:microsoft.com/office/officeart/2005/8/layout/vProcess5"/>
    <dgm:cxn modelId="{0A8C1265-CA30-4D24-88F9-E2ADD2088D91}" type="presParOf" srcId="{1562B89B-9AA1-4B02-A2D6-A971C8CD5C3B}" destId="{39D50E0F-F0FA-4AC8-8335-8B65A95091C0}" srcOrd="4" destOrd="0" presId="urn:microsoft.com/office/officeart/2005/8/layout/vProcess5"/>
    <dgm:cxn modelId="{80062FEF-09D5-4179-B661-F8013FFDEC47}" type="presParOf" srcId="{1562B89B-9AA1-4B02-A2D6-A971C8CD5C3B}" destId="{02A922EF-0A21-4847-8DD0-4F0C8D12520C}" srcOrd="5" destOrd="0" presId="urn:microsoft.com/office/officeart/2005/8/layout/vProcess5"/>
    <dgm:cxn modelId="{308272AF-C6F1-413A-BB23-E78FBF2AE86F}" type="presParOf" srcId="{1562B89B-9AA1-4B02-A2D6-A971C8CD5C3B}" destId="{F8C5C5E2-D995-421A-BE16-6F259381C2C4}" srcOrd="6" destOrd="0" presId="urn:microsoft.com/office/officeart/2005/8/layout/vProcess5"/>
    <dgm:cxn modelId="{EF06028C-DB02-46C9-984C-C58F22F505D7}" type="presParOf" srcId="{1562B89B-9AA1-4B02-A2D6-A971C8CD5C3B}" destId="{047850A0-9A8D-4629-AB01-CD780214B835}" srcOrd="7" destOrd="0" presId="urn:microsoft.com/office/officeart/2005/8/layout/vProcess5"/>
    <dgm:cxn modelId="{BF734BAB-FD3E-4349-9F6C-3405B2A66AC4}" type="presParOf" srcId="{1562B89B-9AA1-4B02-A2D6-A971C8CD5C3B}" destId="{59D245D7-4C0F-4042-90D6-1EB39710131D}" srcOrd="8" destOrd="0" presId="urn:microsoft.com/office/officeart/2005/8/layout/vProcess5"/>
    <dgm:cxn modelId="{5573F922-D16E-40CE-A1BC-700DAF032221}" type="presParOf" srcId="{1562B89B-9AA1-4B02-A2D6-A971C8CD5C3B}" destId="{C87D38DD-4B4C-4093-A617-B159683A0720}" srcOrd="9" destOrd="0" presId="urn:microsoft.com/office/officeart/2005/8/layout/vProcess5"/>
    <dgm:cxn modelId="{AD8D1DF0-BFBF-4C80-84C7-1BFEFE79A807}" type="presParOf" srcId="{1562B89B-9AA1-4B02-A2D6-A971C8CD5C3B}" destId="{ED8E100C-51F8-4D21-82FF-DDE01E170087}" srcOrd="10" destOrd="0" presId="urn:microsoft.com/office/officeart/2005/8/layout/vProcess5"/>
    <dgm:cxn modelId="{0273D6B6-77A4-48A2-8AF3-69D63B8B81A0}" type="presParOf" srcId="{1562B89B-9AA1-4B02-A2D6-A971C8CD5C3B}" destId="{52535D84-F035-4B5E-8D94-CAFF8A17A404}"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8CEFB6-2D51-43AE-AB43-57907FFC80A2}" type="doc">
      <dgm:prSet loTypeId="urn:microsoft.com/office/officeart/2009/layout/CircleArrowProcess" loCatId="process" qsTypeId="urn:microsoft.com/office/officeart/2005/8/quickstyle/simple1" qsCatId="simple" csTypeId="urn:microsoft.com/office/officeart/2005/8/colors/accent3_3" csCatId="accent3" phldr="1"/>
      <dgm:spPr/>
      <dgm:t>
        <a:bodyPr/>
        <a:lstStyle/>
        <a:p>
          <a:endParaRPr lang="it-IT"/>
        </a:p>
      </dgm:t>
    </dgm:pt>
    <dgm:pt modelId="{27EA98C4-E44A-4B8D-9A9A-ED4DF5A28CBD}">
      <dgm:prSet phldrT="[Testo]" custT="1"/>
      <dgm:spPr/>
      <dgm:t>
        <a:bodyPr/>
        <a:lstStyle/>
        <a:p>
          <a:r>
            <a:rPr lang="it-IT" sz="1800" b="1" kern="1200" dirty="0">
              <a:effectLst>
                <a:outerShdw blurRad="38100" dist="38100" dir="2700000" algn="tl">
                  <a:srgbClr val="000000">
                    <a:alpha val="43137"/>
                  </a:srgbClr>
                </a:outerShdw>
              </a:effectLst>
              <a:latin typeface="Candara" panose="020E0502030303020204" pitchFamily="34" charset="0"/>
              <a:ea typeface="+mn-ea"/>
              <a:cs typeface="+mn-cs"/>
            </a:rPr>
            <a:t>ANTROPOLOGÍA CULTURAL</a:t>
          </a:r>
        </a:p>
      </dgm:t>
    </dgm:pt>
    <dgm:pt modelId="{FE682421-E6FA-4404-BA2B-74C65448488D}" type="parTrans" cxnId="{417DCF2A-96ED-4B95-A768-5BD3A0D7BEAD}">
      <dgm:prSet/>
      <dgm:spPr/>
      <dgm:t>
        <a:bodyPr/>
        <a:lstStyle/>
        <a:p>
          <a:endParaRPr lang="it-IT"/>
        </a:p>
      </dgm:t>
    </dgm:pt>
    <dgm:pt modelId="{198939C2-E0AF-4E63-9112-F9DF32C88F00}" type="sibTrans" cxnId="{417DCF2A-96ED-4B95-A768-5BD3A0D7BEAD}">
      <dgm:prSet/>
      <dgm:spPr/>
      <dgm:t>
        <a:bodyPr/>
        <a:lstStyle/>
        <a:p>
          <a:endParaRPr lang="it-IT"/>
        </a:p>
      </dgm:t>
    </dgm:pt>
    <dgm:pt modelId="{D55CF392-14AC-46EA-BBBF-F889348DE63E}">
      <dgm:prSet phldrT="[Testo]" custT="1"/>
      <dgm:spPr/>
      <dgm:t>
        <a:bodyPr/>
        <a:lstStyle/>
        <a:p>
          <a:r>
            <a:rPr lang="it-IT" sz="1800" b="1" dirty="0">
              <a:solidFill>
                <a:schemeClr val="tx1"/>
              </a:solidFill>
              <a:effectLst>
                <a:outerShdw blurRad="38100" dist="38100" dir="2700000" algn="tl">
                  <a:srgbClr val="000000">
                    <a:alpha val="43137"/>
                  </a:srgbClr>
                </a:outerShdw>
              </a:effectLst>
              <a:latin typeface="Candara" panose="020E0502030303020204" pitchFamily="34" charset="0"/>
            </a:rPr>
            <a:t>ETNOBOTANICA</a:t>
          </a:r>
          <a:endParaRPr lang="it-IT" sz="1600" b="1" dirty="0">
            <a:solidFill>
              <a:schemeClr val="tx1"/>
            </a:solidFill>
          </a:endParaRPr>
        </a:p>
      </dgm:t>
    </dgm:pt>
    <dgm:pt modelId="{9190E5DB-D5D6-491E-A016-DE81BF679059}" type="parTrans" cxnId="{DA3678D2-C714-424F-BC77-5F14D74A6785}">
      <dgm:prSet/>
      <dgm:spPr/>
      <dgm:t>
        <a:bodyPr/>
        <a:lstStyle/>
        <a:p>
          <a:endParaRPr lang="it-IT"/>
        </a:p>
      </dgm:t>
    </dgm:pt>
    <dgm:pt modelId="{D238C0B6-A89D-424A-AFB2-2A06CCCE9488}" type="sibTrans" cxnId="{DA3678D2-C714-424F-BC77-5F14D74A6785}">
      <dgm:prSet/>
      <dgm:spPr/>
      <dgm:t>
        <a:bodyPr/>
        <a:lstStyle/>
        <a:p>
          <a:endParaRPr lang="it-IT"/>
        </a:p>
      </dgm:t>
    </dgm:pt>
    <dgm:pt modelId="{27558635-AE2F-4B08-B64D-FEC0AB5A628F}">
      <dgm:prSet phldrT="[Testo]" custT="1"/>
      <dgm:spPr/>
      <dgm:t>
        <a:bodyPr/>
        <a:lstStyle/>
        <a:p>
          <a:pPr marL="0" lvl="0" indent="0" algn="ctr" defTabSz="800100">
            <a:lnSpc>
              <a:spcPct val="90000"/>
            </a:lnSpc>
            <a:spcBef>
              <a:spcPct val="0"/>
            </a:spcBef>
            <a:spcAft>
              <a:spcPct val="35000"/>
            </a:spcAft>
            <a:buNone/>
          </a:pPr>
          <a:r>
            <a:rPr lang="it-IT" sz="1800" b="1" kern="1200" dirty="0">
              <a:effectLst>
                <a:outerShdw blurRad="38100" dist="38100" dir="2700000" algn="tl">
                  <a:srgbClr val="000000">
                    <a:alpha val="43137"/>
                  </a:srgbClr>
                </a:outerShdw>
              </a:effectLst>
              <a:latin typeface="Candara" panose="020E0502030303020204" pitchFamily="34" charset="0"/>
              <a:ea typeface="+mn-ea"/>
              <a:cs typeface="+mn-cs"/>
            </a:rPr>
            <a:t>BOTÁNICA</a:t>
          </a:r>
        </a:p>
      </dgm:t>
    </dgm:pt>
    <dgm:pt modelId="{8B9BD133-945B-4C8C-A460-67A689E0F872}" type="parTrans" cxnId="{A5D084D4-C470-4C46-BB34-1938084C8B46}">
      <dgm:prSet/>
      <dgm:spPr/>
      <dgm:t>
        <a:bodyPr/>
        <a:lstStyle/>
        <a:p>
          <a:endParaRPr lang="it-IT"/>
        </a:p>
      </dgm:t>
    </dgm:pt>
    <dgm:pt modelId="{3B11578D-D416-4D07-A710-A3D5939DA763}" type="sibTrans" cxnId="{A5D084D4-C470-4C46-BB34-1938084C8B46}">
      <dgm:prSet/>
      <dgm:spPr/>
      <dgm:t>
        <a:bodyPr/>
        <a:lstStyle/>
        <a:p>
          <a:endParaRPr lang="it-IT"/>
        </a:p>
      </dgm:t>
    </dgm:pt>
    <dgm:pt modelId="{32C6C659-F87F-416E-82E5-CE434D9C9A52}" type="pres">
      <dgm:prSet presAssocID="{018CEFB6-2D51-43AE-AB43-57907FFC80A2}" presName="Name0" presStyleCnt="0">
        <dgm:presLayoutVars>
          <dgm:chMax val="7"/>
          <dgm:chPref val="7"/>
          <dgm:dir/>
          <dgm:animLvl val="lvl"/>
        </dgm:presLayoutVars>
      </dgm:prSet>
      <dgm:spPr/>
    </dgm:pt>
    <dgm:pt modelId="{984650AE-7FE8-43E0-A9EB-2594A4A470A2}" type="pres">
      <dgm:prSet presAssocID="{27EA98C4-E44A-4B8D-9A9A-ED4DF5A28CBD}" presName="Accent1" presStyleCnt="0"/>
      <dgm:spPr/>
    </dgm:pt>
    <dgm:pt modelId="{08B02FA4-5386-4FCD-BB74-4691C7F54908}" type="pres">
      <dgm:prSet presAssocID="{27EA98C4-E44A-4B8D-9A9A-ED4DF5A28CBD}" presName="Accent" presStyleLbl="node1" presStyleIdx="0" presStyleCnt="3" custLinFactNeighborX="7020"/>
      <dgm:spPr/>
    </dgm:pt>
    <dgm:pt modelId="{32F617B9-0A2A-411C-BB1B-E091CD748AC0}" type="pres">
      <dgm:prSet presAssocID="{27EA98C4-E44A-4B8D-9A9A-ED4DF5A28CBD}" presName="Parent1" presStyleLbl="revTx" presStyleIdx="0" presStyleCnt="3" custScaleX="114194" custLinFactNeighborX="12618">
        <dgm:presLayoutVars>
          <dgm:chMax val="1"/>
          <dgm:chPref val="1"/>
          <dgm:bulletEnabled val="1"/>
        </dgm:presLayoutVars>
      </dgm:prSet>
      <dgm:spPr/>
    </dgm:pt>
    <dgm:pt modelId="{BD3D2614-43A6-4844-8F65-21955C5531A2}" type="pres">
      <dgm:prSet presAssocID="{D55CF392-14AC-46EA-BBBF-F889348DE63E}" presName="Accent2" presStyleCnt="0"/>
      <dgm:spPr/>
    </dgm:pt>
    <dgm:pt modelId="{9708E18A-25C9-476E-A8C4-70E3812B58D5}" type="pres">
      <dgm:prSet presAssocID="{D55CF392-14AC-46EA-BBBF-F889348DE63E}" presName="Accent" presStyleLbl="node1" presStyleIdx="1" presStyleCnt="3" custLinFactNeighborX="7020"/>
      <dgm:spPr/>
    </dgm:pt>
    <dgm:pt modelId="{3FADC83D-EB6C-41AF-B065-8CE7A4342D6F}" type="pres">
      <dgm:prSet presAssocID="{D55CF392-14AC-46EA-BBBF-F889348DE63E}" presName="Parent2" presStyleLbl="revTx" presStyleIdx="1" presStyleCnt="3" custScaleX="119182" custLinFactNeighborX="34982">
        <dgm:presLayoutVars>
          <dgm:chMax val="1"/>
          <dgm:chPref val="1"/>
          <dgm:bulletEnabled val="1"/>
        </dgm:presLayoutVars>
      </dgm:prSet>
      <dgm:spPr/>
    </dgm:pt>
    <dgm:pt modelId="{700D8A92-3D5D-420F-8C31-E2E82F7BD649}" type="pres">
      <dgm:prSet presAssocID="{27558635-AE2F-4B08-B64D-FEC0AB5A628F}" presName="Accent3" presStyleCnt="0"/>
      <dgm:spPr/>
    </dgm:pt>
    <dgm:pt modelId="{6311344E-2C64-4DC1-A3FC-377FA455659B}" type="pres">
      <dgm:prSet presAssocID="{27558635-AE2F-4B08-B64D-FEC0AB5A628F}" presName="Accent" presStyleLbl="node1" presStyleIdx="2" presStyleCnt="3" custLinFactNeighborX="8154"/>
      <dgm:spPr/>
    </dgm:pt>
    <dgm:pt modelId="{609F59EA-C18F-4DA3-AC6D-664B24FEDE42}" type="pres">
      <dgm:prSet presAssocID="{27558635-AE2F-4B08-B64D-FEC0AB5A628F}" presName="Parent3" presStyleLbl="revTx" presStyleIdx="2" presStyleCnt="3" custLinFactNeighborX="-5689" custLinFactNeighborY="8142">
        <dgm:presLayoutVars>
          <dgm:chMax val="1"/>
          <dgm:chPref val="1"/>
          <dgm:bulletEnabled val="1"/>
        </dgm:presLayoutVars>
      </dgm:prSet>
      <dgm:spPr/>
    </dgm:pt>
  </dgm:ptLst>
  <dgm:cxnLst>
    <dgm:cxn modelId="{417DCF2A-96ED-4B95-A768-5BD3A0D7BEAD}" srcId="{018CEFB6-2D51-43AE-AB43-57907FFC80A2}" destId="{27EA98C4-E44A-4B8D-9A9A-ED4DF5A28CBD}" srcOrd="0" destOrd="0" parTransId="{FE682421-E6FA-4404-BA2B-74C65448488D}" sibTransId="{198939C2-E0AF-4E63-9112-F9DF32C88F00}"/>
    <dgm:cxn modelId="{057E5343-5BB3-4EF1-A1D4-59F4B329B252}" type="presOf" srcId="{018CEFB6-2D51-43AE-AB43-57907FFC80A2}" destId="{32C6C659-F87F-416E-82E5-CE434D9C9A52}" srcOrd="0" destOrd="0" presId="urn:microsoft.com/office/officeart/2009/layout/CircleArrowProcess"/>
    <dgm:cxn modelId="{41E94B6B-2313-4CFD-B7A2-EF517A66353E}" type="presOf" srcId="{27558635-AE2F-4B08-B64D-FEC0AB5A628F}" destId="{609F59EA-C18F-4DA3-AC6D-664B24FEDE42}" srcOrd="0" destOrd="0" presId="urn:microsoft.com/office/officeart/2009/layout/CircleArrowProcess"/>
    <dgm:cxn modelId="{B4CF9382-F87A-473F-995B-4901BD00D3D2}" type="presOf" srcId="{D55CF392-14AC-46EA-BBBF-F889348DE63E}" destId="{3FADC83D-EB6C-41AF-B065-8CE7A4342D6F}" srcOrd="0" destOrd="0" presId="urn:microsoft.com/office/officeart/2009/layout/CircleArrowProcess"/>
    <dgm:cxn modelId="{802534D1-6D8C-43D3-BAA7-68EF4328F8C7}" type="presOf" srcId="{27EA98C4-E44A-4B8D-9A9A-ED4DF5A28CBD}" destId="{32F617B9-0A2A-411C-BB1B-E091CD748AC0}" srcOrd="0" destOrd="0" presId="urn:microsoft.com/office/officeart/2009/layout/CircleArrowProcess"/>
    <dgm:cxn modelId="{DA3678D2-C714-424F-BC77-5F14D74A6785}" srcId="{018CEFB6-2D51-43AE-AB43-57907FFC80A2}" destId="{D55CF392-14AC-46EA-BBBF-F889348DE63E}" srcOrd="1" destOrd="0" parTransId="{9190E5DB-D5D6-491E-A016-DE81BF679059}" sibTransId="{D238C0B6-A89D-424A-AFB2-2A06CCCE9488}"/>
    <dgm:cxn modelId="{A5D084D4-C470-4C46-BB34-1938084C8B46}" srcId="{018CEFB6-2D51-43AE-AB43-57907FFC80A2}" destId="{27558635-AE2F-4B08-B64D-FEC0AB5A628F}" srcOrd="2" destOrd="0" parTransId="{8B9BD133-945B-4C8C-A460-67A689E0F872}" sibTransId="{3B11578D-D416-4D07-A710-A3D5939DA763}"/>
    <dgm:cxn modelId="{49E35068-0D63-49A6-9673-549571B5C6FE}" type="presParOf" srcId="{32C6C659-F87F-416E-82E5-CE434D9C9A52}" destId="{984650AE-7FE8-43E0-A9EB-2594A4A470A2}" srcOrd="0" destOrd="0" presId="urn:microsoft.com/office/officeart/2009/layout/CircleArrowProcess"/>
    <dgm:cxn modelId="{C6A696C1-CC82-4F6A-9848-D0D559EDD90E}" type="presParOf" srcId="{984650AE-7FE8-43E0-A9EB-2594A4A470A2}" destId="{08B02FA4-5386-4FCD-BB74-4691C7F54908}" srcOrd="0" destOrd="0" presId="urn:microsoft.com/office/officeart/2009/layout/CircleArrowProcess"/>
    <dgm:cxn modelId="{63473C73-5137-4DC6-B1C5-447ED06A0AC6}" type="presParOf" srcId="{32C6C659-F87F-416E-82E5-CE434D9C9A52}" destId="{32F617B9-0A2A-411C-BB1B-E091CD748AC0}" srcOrd="1" destOrd="0" presId="urn:microsoft.com/office/officeart/2009/layout/CircleArrowProcess"/>
    <dgm:cxn modelId="{4D37A3C7-6479-4CB7-ABAB-A42382FA2332}" type="presParOf" srcId="{32C6C659-F87F-416E-82E5-CE434D9C9A52}" destId="{BD3D2614-43A6-4844-8F65-21955C5531A2}" srcOrd="2" destOrd="0" presId="urn:microsoft.com/office/officeart/2009/layout/CircleArrowProcess"/>
    <dgm:cxn modelId="{AB6E473D-87CE-482E-A735-7F467FB5DA23}" type="presParOf" srcId="{BD3D2614-43A6-4844-8F65-21955C5531A2}" destId="{9708E18A-25C9-476E-A8C4-70E3812B58D5}" srcOrd="0" destOrd="0" presId="urn:microsoft.com/office/officeart/2009/layout/CircleArrowProcess"/>
    <dgm:cxn modelId="{BE9AE40B-945B-43B7-97E6-2E4260991D6D}" type="presParOf" srcId="{32C6C659-F87F-416E-82E5-CE434D9C9A52}" destId="{3FADC83D-EB6C-41AF-B065-8CE7A4342D6F}" srcOrd="3" destOrd="0" presId="urn:microsoft.com/office/officeart/2009/layout/CircleArrowProcess"/>
    <dgm:cxn modelId="{B054FE34-BC2E-4A6E-9271-9277E06421E1}" type="presParOf" srcId="{32C6C659-F87F-416E-82E5-CE434D9C9A52}" destId="{700D8A92-3D5D-420F-8C31-E2E82F7BD649}" srcOrd="4" destOrd="0" presId="urn:microsoft.com/office/officeart/2009/layout/CircleArrowProcess"/>
    <dgm:cxn modelId="{22607DB8-A523-4A7A-A3FD-EFDE26BE5F46}" type="presParOf" srcId="{700D8A92-3D5D-420F-8C31-E2E82F7BD649}" destId="{6311344E-2C64-4DC1-A3FC-377FA455659B}" srcOrd="0" destOrd="0" presId="urn:microsoft.com/office/officeart/2009/layout/CircleArrowProcess"/>
    <dgm:cxn modelId="{E1BA8FEF-C534-46AE-855C-453A0D74B149}" type="presParOf" srcId="{32C6C659-F87F-416E-82E5-CE434D9C9A52}" destId="{609F59EA-C18F-4DA3-AC6D-664B24FEDE42}" srcOrd="5" destOrd="0" presId="urn:microsoft.com/office/officeart/2009/layout/CircleArrow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A5B02C9-8DDC-402D-9001-E8B1A54978FD}" type="doc">
      <dgm:prSet loTypeId="urn:microsoft.com/office/officeart/2005/8/layout/bProcess4" loCatId="process" qsTypeId="urn:microsoft.com/office/officeart/2005/8/quickstyle/simple1" qsCatId="simple" csTypeId="urn:microsoft.com/office/officeart/2005/8/colors/accent3_4" csCatId="accent3" phldr="1"/>
      <dgm:spPr/>
      <dgm:t>
        <a:bodyPr/>
        <a:lstStyle/>
        <a:p>
          <a:endParaRPr lang="it-IT"/>
        </a:p>
      </dgm:t>
    </dgm:pt>
    <dgm:pt modelId="{2CD3E3DD-D05B-43BC-835A-0D7640D3EA24}">
      <dgm:prSet phldrT="[Testo]"/>
      <dgm:spPr/>
      <dgm:t>
        <a:bodyPr/>
        <a:lstStyle/>
        <a:p>
          <a:r>
            <a:rPr lang="it-IT" dirty="0">
              <a:effectLst>
                <a:outerShdw blurRad="38100" dist="38100" dir="2700000" algn="tl">
                  <a:srgbClr val="000000">
                    <a:alpha val="43137"/>
                  </a:srgbClr>
                </a:outerShdw>
              </a:effectLst>
              <a:latin typeface="Candara" panose="020E0502030303020204" pitchFamily="34" charset="0"/>
              <a:ea typeface="+mn-ea"/>
              <a:cs typeface="+mn-cs"/>
            </a:rPr>
            <a:t>VETERINARIA</a:t>
          </a:r>
          <a:endParaRPr lang="it-IT" dirty="0"/>
        </a:p>
      </dgm:t>
    </dgm:pt>
    <dgm:pt modelId="{ECCC1389-E632-4D6A-9775-53D0FC362AA2}" type="parTrans" cxnId="{9CE365E3-940A-4C8B-A41C-AAF4D78F2067}">
      <dgm:prSet/>
      <dgm:spPr/>
      <dgm:t>
        <a:bodyPr/>
        <a:lstStyle/>
        <a:p>
          <a:endParaRPr lang="it-IT"/>
        </a:p>
      </dgm:t>
    </dgm:pt>
    <dgm:pt modelId="{6FCE4BAA-CCD0-4307-9D0A-2E8C65B0899D}" type="sibTrans" cxnId="{9CE365E3-940A-4C8B-A41C-AAF4D78F2067}">
      <dgm:prSet/>
      <dgm:spPr/>
      <dgm:t>
        <a:bodyPr/>
        <a:lstStyle/>
        <a:p>
          <a:endParaRPr lang="it-IT"/>
        </a:p>
      </dgm:t>
    </dgm:pt>
    <dgm:pt modelId="{553FFA3F-13F2-40F5-A6B6-8DF293F80CC2}">
      <dgm:prSet phldrT="[Testo]" custT="1"/>
      <dgm:spPr/>
      <dgm:t>
        <a:bodyPr/>
        <a:lstStyle/>
        <a:p>
          <a:r>
            <a:rPr lang="it-IT" sz="1600" dirty="0">
              <a:effectLst>
                <a:outerShdw blurRad="38100" dist="38100" dir="2700000" algn="tl">
                  <a:srgbClr val="000000">
                    <a:alpha val="43137"/>
                  </a:srgbClr>
                </a:outerShdw>
              </a:effectLst>
              <a:latin typeface="Candara" panose="020E0502030303020204" pitchFamily="34" charset="0"/>
              <a:ea typeface="+mn-ea"/>
              <a:cs typeface="+mn-cs"/>
            </a:rPr>
            <a:t>ALIMENTACIÓN DE ANIMALES</a:t>
          </a:r>
          <a:endParaRPr lang="it-IT" sz="1600" dirty="0"/>
        </a:p>
      </dgm:t>
    </dgm:pt>
    <dgm:pt modelId="{0D02BF22-B9C4-4765-AC34-2744667CCF70}" type="parTrans" cxnId="{EFC9790B-AF5B-4709-BCF0-63808FA8BA3F}">
      <dgm:prSet/>
      <dgm:spPr/>
      <dgm:t>
        <a:bodyPr/>
        <a:lstStyle/>
        <a:p>
          <a:endParaRPr lang="it-IT"/>
        </a:p>
      </dgm:t>
    </dgm:pt>
    <dgm:pt modelId="{75D9CF3C-E4DF-4DBD-89D6-3A108181450A}" type="sibTrans" cxnId="{EFC9790B-AF5B-4709-BCF0-63808FA8BA3F}">
      <dgm:prSet/>
      <dgm:spPr/>
      <dgm:t>
        <a:bodyPr/>
        <a:lstStyle/>
        <a:p>
          <a:endParaRPr lang="it-IT"/>
        </a:p>
      </dgm:t>
    </dgm:pt>
    <dgm:pt modelId="{47F2DF3A-43E9-40FB-BF23-72AA1ED15B8C}">
      <dgm:prSet phldrT="[Testo]" custT="1"/>
      <dgm:spPr/>
      <dgm:t>
        <a:bodyPr/>
        <a:lstStyle/>
        <a:p>
          <a:pPr marL="0" lvl="0" indent="0" algn="ctr" defTabSz="711200">
            <a:lnSpc>
              <a:spcPct val="90000"/>
            </a:lnSpc>
            <a:spcBef>
              <a:spcPct val="0"/>
            </a:spcBef>
            <a:spcAft>
              <a:spcPct val="35000"/>
            </a:spcAft>
            <a:buNone/>
          </a:pPr>
          <a:r>
            <a:rPr lang="it-IT" sz="1600" kern="1200" dirty="0">
              <a:solidFill>
                <a:prstClr val="white"/>
              </a:solidFill>
              <a:effectLst>
                <a:outerShdw blurRad="38100" dist="38100" dir="2700000" algn="tl">
                  <a:srgbClr val="000000">
                    <a:alpha val="43137"/>
                  </a:srgbClr>
                </a:outerShdw>
              </a:effectLst>
              <a:latin typeface="Candara" panose="020E0502030303020204" pitchFamily="34" charset="0"/>
              <a:ea typeface="+mn-ea"/>
              <a:cs typeface="+mn-cs"/>
            </a:rPr>
            <a:t>COSMÉTICA</a:t>
          </a:r>
        </a:p>
      </dgm:t>
    </dgm:pt>
    <dgm:pt modelId="{D99571CC-8C31-495F-AFF1-F45FB9E9C54E}" type="parTrans" cxnId="{0373F783-719B-4B9B-A862-D0067B29D931}">
      <dgm:prSet/>
      <dgm:spPr/>
      <dgm:t>
        <a:bodyPr/>
        <a:lstStyle/>
        <a:p>
          <a:endParaRPr lang="it-IT"/>
        </a:p>
      </dgm:t>
    </dgm:pt>
    <dgm:pt modelId="{499438DE-4CD1-4344-B78D-36ED4AA04C8D}" type="sibTrans" cxnId="{0373F783-719B-4B9B-A862-D0067B29D931}">
      <dgm:prSet/>
      <dgm:spPr/>
      <dgm:t>
        <a:bodyPr/>
        <a:lstStyle/>
        <a:p>
          <a:endParaRPr lang="it-IT"/>
        </a:p>
      </dgm:t>
    </dgm:pt>
    <dgm:pt modelId="{E7F2C2D9-BF75-434E-BC7C-5CB3E9AAB50F}">
      <dgm:prSet phldrT="[Testo]" custT="1"/>
      <dgm:spPr/>
      <dgm:t>
        <a:bodyPr/>
        <a:lstStyle/>
        <a:p>
          <a:pPr marL="0" lvl="0" indent="0" algn="ctr" defTabSz="711200">
            <a:lnSpc>
              <a:spcPct val="90000"/>
            </a:lnSpc>
            <a:spcBef>
              <a:spcPct val="0"/>
            </a:spcBef>
            <a:spcAft>
              <a:spcPct val="35000"/>
            </a:spcAft>
            <a:buNone/>
          </a:pPr>
          <a:r>
            <a:rPr lang="it-IT" sz="1600" kern="1200" dirty="0">
              <a:solidFill>
                <a:prstClr val="white"/>
              </a:solidFill>
              <a:effectLst>
                <a:outerShdw blurRad="38100" dist="38100" dir="2700000" algn="tl">
                  <a:srgbClr val="000000">
                    <a:alpha val="43137"/>
                  </a:srgbClr>
                </a:outerShdw>
              </a:effectLst>
              <a:latin typeface="Candara" panose="020E0502030303020204" pitchFamily="34" charset="0"/>
              <a:ea typeface="+mn-ea"/>
              <a:cs typeface="+mn-cs"/>
            </a:rPr>
            <a:t>ESPÍRITU</a:t>
          </a:r>
        </a:p>
      </dgm:t>
    </dgm:pt>
    <dgm:pt modelId="{594F009B-6188-4177-A7A7-9CE43B6915C3}" type="parTrans" cxnId="{A31970FC-0DC8-40E5-B634-2196E9829B6D}">
      <dgm:prSet/>
      <dgm:spPr/>
      <dgm:t>
        <a:bodyPr/>
        <a:lstStyle/>
        <a:p>
          <a:endParaRPr lang="it-IT"/>
        </a:p>
      </dgm:t>
    </dgm:pt>
    <dgm:pt modelId="{1868C44A-36FF-4A89-BAF3-610D94D86422}" type="sibTrans" cxnId="{A31970FC-0DC8-40E5-B634-2196E9829B6D}">
      <dgm:prSet/>
      <dgm:spPr/>
      <dgm:t>
        <a:bodyPr/>
        <a:lstStyle/>
        <a:p>
          <a:endParaRPr lang="it-IT"/>
        </a:p>
      </dgm:t>
    </dgm:pt>
    <dgm:pt modelId="{6569B385-843B-4BEF-BC6D-F223F4F2AB20}">
      <dgm:prSet phldrT="[Testo]" custT="1"/>
      <dgm:spPr/>
      <dgm:t>
        <a:bodyPr/>
        <a:lstStyle/>
        <a:p>
          <a:r>
            <a:rPr lang="it-IT" sz="1600" kern="1200" dirty="0">
              <a:effectLst>
                <a:outerShdw blurRad="38100" dist="38100" dir="2700000" algn="tl">
                  <a:srgbClr val="000000">
                    <a:alpha val="43137"/>
                  </a:srgbClr>
                </a:outerShdw>
              </a:effectLst>
              <a:latin typeface="Candara" panose="020E0502030303020204" pitchFamily="34" charset="0"/>
              <a:ea typeface="+mn-ea"/>
              <a:cs typeface="+mn-cs"/>
            </a:rPr>
            <a:t>AGRICOLTURA</a:t>
          </a:r>
          <a:endParaRPr lang="it-IT" sz="1800" kern="1200" dirty="0">
            <a:effectLst>
              <a:outerShdw blurRad="38100" dist="38100" dir="2700000" algn="tl">
                <a:srgbClr val="000000">
                  <a:alpha val="43137"/>
                </a:srgbClr>
              </a:outerShdw>
            </a:effectLst>
            <a:latin typeface="Candara" panose="020E0502030303020204" pitchFamily="34" charset="0"/>
            <a:ea typeface="+mn-ea"/>
            <a:cs typeface="+mn-cs"/>
          </a:endParaRPr>
        </a:p>
      </dgm:t>
    </dgm:pt>
    <dgm:pt modelId="{AB264FD0-06BD-44F9-84ED-7C6986CB51A2}" type="parTrans" cxnId="{BD343E58-2AAF-4BF7-BDAF-2B616EF00A5E}">
      <dgm:prSet/>
      <dgm:spPr/>
      <dgm:t>
        <a:bodyPr/>
        <a:lstStyle/>
        <a:p>
          <a:endParaRPr lang="it-IT"/>
        </a:p>
      </dgm:t>
    </dgm:pt>
    <dgm:pt modelId="{4DA2D60E-6F49-4741-90BC-B4DE15E0ED2F}" type="sibTrans" cxnId="{BD343E58-2AAF-4BF7-BDAF-2B616EF00A5E}">
      <dgm:prSet/>
      <dgm:spPr/>
      <dgm:t>
        <a:bodyPr/>
        <a:lstStyle/>
        <a:p>
          <a:endParaRPr lang="it-IT"/>
        </a:p>
      </dgm:t>
    </dgm:pt>
    <dgm:pt modelId="{D0759110-30EC-4592-9F53-CE907845AD42}">
      <dgm:prSet phldrT="[Testo]" custT="1"/>
      <dgm:spPr/>
      <dgm:t>
        <a:bodyPr/>
        <a:lstStyle/>
        <a:p>
          <a:r>
            <a:rPr lang="it-IT" sz="1600" kern="1200" dirty="0">
              <a:solidFill>
                <a:prstClr val="white"/>
              </a:solidFill>
              <a:effectLst>
                <a:outerShdw blurRad="38100" dist="38100" dir="2700000" algn="tl">
                  <a:srgbClr val="000000">
                    <a:alpha val="43137"/>
                  </a:srgbClr>
                </a:outerShdw>
              </a:effectLst>
              <a:latin typeface="Candara" panose="020E0502030303020204" pitchFamily="34" charset="0"/>
              <a:ea typeface="+mn-ea"/>
              <a:cs typeface="+mn-cs"/>
            </a:rPr>
            <a:t>ARTESANÍA</a:t>
          </a:r>
        </a:p>
      </dgm:t>
    </dgm:pt>
    <dgm:pt modelId="{39982CF7-30A4-4128-9B10-D23669F5FC54}" type="parTrans" cxnId="{F546220D-05D5-4A69-B6AC-3937CFC53B36}">
      <dgm:prSet/>
      <dgm:spPr/>
      <dgm:t>
        <a:bodyPr/>
        <a:lstStyle/>
        <a:p>
          <a:endParaRPr lang="it-IT"/>
        </a:p>
      </dgm:t>
    </dgm:pt>
    <dgm:pt modelId="{B96073A1-3E7E-4CA8-BFF7-25D0F505FACA}" type="sibTrans" cxnId="{F546220D-05D5-4A69-B6AC-3937CFC53B36}">
      <dgm:prSet/>
      <dgm:spPr/>
      <dgm:t>
        <a:bodyPr/>
        <a:lstStyle/>
        <a:p>
          <a:endParaRPr lang="it-IT"/>
        </a:p>
      </dgm:t>
    </dgm:pt>
    <dgm:pt modelId="{C7151EBA-823D-477C-B29A-9AAA68B5B711}">
      <dgm:prSet phldrT="[Testo]" custT="1"/>
      <dgm:spPr/>
      <dgm:t>
        <a:bodyPr/>
        <a:lstStyle/>
        <a:p>
          <a:r>
            <a:rPr lang="it-IT" sz="1800" dirty="0">
              <a:effectLst>
                <a:outerShdw blurRad="38100" dist="38100" dir="2700000" algn="tl">
                  <a:srgbClr val="000000">
                    <a:alpha val="43137"/>
                  </a:srgbClr>
                </a:outerShdw>
              </a:effectLst>
              <a:latin typeface="Candara" panose="020E0502030303020204" pitchFamily="34" charset="0"/>
              <a:ea typeface="+mn-ea"/>
              <a:cs typeface="+mn-cs"/>
            </a:rPr>
            <a:t> </a:t>
          </a:r>
          <a:r>
            <a:rPr lang="it-IT" sz="1600" dirty="0">
              <a:effectLst>
                <a:outerShdw blurRad="38100" dist="38100" dir="2700000" algn="tl">
                  <a:srgbClr val="000000">
                    <a:alpha val="43137"/>
                  </a:srgbClr>
                </a:outerShdw>
              </a:effectLst>
              <a:latin typeface="Candara" panose="020E0502030303020204" pitchFamily="34" charset="0"/>
              <a:ea typeface="+mn-ea"/>
              <a:cs typeface="+mn-cs"/>
            </a:rPr>
            <a:t>RITOS RELIGIOSOS</a:t>
          </a:r>
          <a:endParaRPr lang="it-IT" sz="1600" dirty="0"/>
        </a:p>
      </dgm:t>
    </dgm:pt>
    <dgm:pt modelId="{CB7F3F91-5991-4FB2-845C-9205DC6D320D}" type="parTrans" cxnId="{11DD670A-9581-4278-810E-67A056FF9D87}">
      <dgm:prSet/>
      <dgm:spPr/>
      <dgm:t>
        <a:bodyPr/>
        <a:lstStyle/>
        <a:p>
          <a:endParaRPr lang="it-IT"/>
        </a:p>
      </dgm:t>
    </dgm:pt>
    <dgm:pt modelId="{332F072E-92FF-4498-896F-DB18C6F67268}" type="sibTrans" cxnId="{11DD670A-9581-4278-810E-67A056FF9D87}">
      <dgm:prSet/>
      <dgm:spPr/>
      <dgm:t>
        <a:bodyPr/>
        <a:lstStyle/>
        <a:p>
          <a:endParaRPr lang="it-IT"/>
        </a:p>
      </dgm:t>
    </dgm:pt>
    <dgm:pt modelId="{7798B064-8912-408A-8A67-A39B78244E27}">
      <dgm:prSet phldrT="[Testo]" custT="1"/>
      <dgm:spPr/>
      <dgm:t>
        <a:bodyPr/>
        <a:lstStyle/>
        <a:p>
          <a:r>
            <a:rPr lang="it-IT" sz="1600" kern="1200" dirty="0">
              <a:solidFill>
                <a:prstClr val="white"/>
              </a:solidFill>
              <a:effectLst>
                <a:outerShdw blurRad="38100" dist="38100" dir="2700000" algn="tl">
                  <a:srgbClr val="000000">
                    <a:alpha val="43137"/>
                  </a:srgbClr>
                </a:outerShdw>
              </a:effectLst>
              <a:latin typeface="Candara" panose="020E0502030303020204" pitchFamily="34" charset="0"/>
              <a:ea typeface="+mn-ea"/>
              <a:cs typeface="+mn-cs"/>
            </a:rPr>
            <a:t>RITOS MÁGICOS</a:t>
          </a:r>
        </a:p>
      </dgm:t>
    </dgm:pt>
    <dgm:pt modelId="{7B73ED60-D905-466B-A79D-8775442C094A}" type="parTrans" cxnId="{604048A3-0A48-4DF7-9593-72E83D214A91}">
      <dgm:prSet/>
      <dgm:spPr/>
      <dgm:t>
        <a:bodyPr/>
        <a:lstStyle/>
        <a:p>
          <a:endParaRPr lang="it-IT"/>
        </a:p>
      </dgm:t>
    </dgm:pt>
    <dgm:pt modelId="{339107F9-0599-4E96-A901-030C92993ABE}" type="sibTrans" cxnId="{604048A3-0A48-4DF7-9593-72E83D214A91}">
      <dgm:prSet/>
      <dgm:spPr/>
      <dgm:t>
        <a:bodyPr/>
        <a:lstStyle/>
        <a:p>
          <a:endParaRPr lang="it-IT"/>
        </a:p>
      </dgm:t>
    </dgm:pt>
    <dgm:pt modelId="{BF803371-F4B0-41FF-85F0-1C782CA0EE9E}">
      <dgm:prSet custT="1"/>
      <dgm:spPr/>
      <dgm:t>
        <a:bodyPr/>
        <a:lstStyle/>
        <a:p>
          <a:r>
            <a:rPr lang="it-IT" sz="1600" kern="1200" dirty="0">
              <a:effectLst>
                <a:outerShdw blurRad="38100" dist="38100" dir="2700000" algn="tl">
                  <a:srgbClr val="000000">
                    <a:alpha val="43137"/>
                  </a:srgbClr>
                </a:outerShdw>
              </a:effectLst>
              <a:latin typeface="Candara" panose="020E0502030303020204" pitchFamily="34" charset="0"/>
              <a:ea typeface="+mn-ea"/>
              <a:cs typeface="+mn-cs"/>
            </a:rPr>
            <a:t>ALIMENTACIÓN UMANA</a:t>
          </a:r>
        </a:p>
      </dgm:t>
    </dgm:pt>
    <dgm:pt modelId="{204F45AC-1960-4D99-BB64-2A8A8E47F1CC}" type="parTrans" cxnId="{919C5631-6B3C-4B15-B767-2E06C032FE95}">
      <dgm:prSet/>
      <dgm:spPr/>
      <dgm:t>
        <a:bodyPr/>
        <a:lstStyle/>
        <a:p>
          <a:endParaRPr lang="it-IT"/>
        </a:p>
      </dgm:t>
    </dgm:pt>
    <dgm:pt modelId="{828C70A6-A896-4A0E-A836-614E60B558AA}" type="sibTrans" cxnId="{919C5631-6B3C-4B15-B767-2E06C032FE95}">
      <dgm:prSet/>
      <dgm:spPr/>
      <dgm:t>
        <a:bodyPr/>
        <a:lstStyle/>
        <a:p>
          <a:endParaRPr lang="it-IT"/>
        </a:p>
      </dgm:t>
    </dgm:pt>
    <dgm:pt modelId="{E66588F5-1EE7-48D9-B080-932F85763483}">
      <dgm:prSet phldrT="[Testo]" custT="1"/>
      <dgm:spPr/>
      <dgm:t>
        <a:bodyPr/>
        <a:lstStyle/>
        <a:p>
          <a:pPr marL="0" lvl="0" indent="0" algn="ctr" defTabSz="711200">
            <a:lnSpc>
              <a:spcPct val="90000"/>
            </a:lnSpc>
            <a:spcBef>
              <a:spcPct val="0"/>
            </a:spcBef>
            <a:spcAft>
              <a:spcPct val="35000"/>
            </a:spcAft>
            <a:buNone/>
          </a:pPr>
          <a:r>
            <a:rPr lang="it-IT" sz="1600" kern="1200" dirty="0">
              <a:solidFill>
                <a:prstClr val="white"/>
              </a:solidFill>
              <a:effectLst>
                <a:outerShdw blurRad="38100" dist="38100" dir="2700000" algn="tl">
                  <a:srgbClr val="000000">
                    <a:alpha val="43137"/>
                  </a:srgbClr>
                </a:outerShdw>
              </a:effectLst>
              <a:latin typeface="Candara" panose="020E0502030303020204" pitchFamily="34" charset="0"/>
              <a:ea typeface="+mn-ea"/>
              <a:cs typeface="+mn-cs"/>
            </a:rPr>
            <a:t>JUEGOS</a:t>
          </a:r>
        </a:p>
      </dgm:t>
    </dgm:pt>
    <dgm:pt modelId="{3F61C627-CDA1-47AF-829D-862B14008649}" type="parTrans" cxnId="{1AAC71D8-5DD3-45A8-9558-B15A0E7201F1}">
      <dgm:prSet/>
      <dgm:spPr/>
      <dgm:t>
        <a:bodyPr/>
        <a:lstStyle/>
        <a:p>
          <a:endParaRPr lang="it-IT"/>
        </a:p>
      </dgm:t>
    </dgm:pt>
    <dgm:pt modelId="{D86409F4-6005-4ECB-B5DC-3DA15329E89F}" type="sibTrans" cxnId="{1AAC71D8-5DD3-45A8-9558-B15A0E7201F1}">
      <dgm:prSet/>
      <dgm:spPr/>
      <dgm:t>
        <a:bodyPr/>
        <a:lstStyle/>
        <a:p>
          <a:endParaRPr lang="it-IT"/>
        </a:p>
      </dgm:t>
    </dgm:pt>
    <dgm:pt modelId="{1FE973E7-9048-43BF-B2F6-6DAA50FECC22}">
      <dgm:prSet phldrT="[Testo]" custT="1"/>
      <dgm:spPr/>
      <dgm:t>
        <a:bodyPr/>
        <a:lstStyle/>
        <a:p>
          <a:r>
            <a:rPr lang="it-IT" sz="1600" dirty="0">
              <a:effectLst>
                <a:outerShdw blurRad="38100" dist="38100" dir="2700000" algn="tl">
                  <a:srgbClr val="000000">
                    <a:alpha val="43137"/>
                  </a:srgbClr>
                </a:outerShdw>
              </a:effectLst>
              <a:latin typeface="Candara" panose="020E0502030303020204" pitchFamily="34" charset="0"/>
              <a:ea typeface="+mn-ea"/>
              <a:cs typeface="+mn-cs"/>
            </a:rPr>
            <a:t>FITONIMOS</a:t>
          </a:r>
          <a:endParaRPr lang="it-IT" sz="1600" dirty="0"/>
        </a:p>
      </dgm:t>
    </dgm:pt>
    <dgm:pt modelId="{1AE33F43-096F-4E29-AA82-6DDAD9F7668E}" type="parTrans" cxnId="{8E3317EB-BC14-4B8D-9931-5AE105291E09}">
      <dgm:prSet/>
      <dgm:spPr/>
      <dgm:t>
        <a:bodyPr/>
        <a:lstStyle/>
        <a:p>
          <a:endParaRPr lang="it-IT"/>
        </a:p>
      </dgm:t>
    </dgm:pt>
    <dgm:pt modelId="{4B233F16-9CB1-40FE-BB7E-DD3D882F628F}" type="sibTrans" cxnId="{8E3317EB-BC14-4B8D-9931-5AE105291E09}">
      <dgm:prSet/>
      <dgm:spPr/>
      <dgm:t>
        <a:bodyPr/>
        <a:lstStyle/>
        <a:p>
          <a:endParaRPr lang="it-IT"/>
        </a:p>
      </dgm:t>
    </dgm:pt>
    <dgm:pt modelId="{DB4FDD3A-F2FE-44EB-BEC4-8F5AC1987743}">
      <dgm:prSet phldrT="[Testo]" custT="1"/>
      <dgm:spPr/>
      <dgm:t>
        <a:bodyPr/>
        <a:lstStyle/>
        <a:p>
          <a:r>
            <a:rPr lang="it-IT" sz="1800" dirty="0"/>
            <a:t>MEDICINA </a:t>
          </a:r>
        </a:p>
        <a:p>
          <a:r>
            <a:rPr lang="it-IT" sz="1800" dirty="0"/>
            <a:t>HUMANA</a:t>
          </a:r>
        </a:p>
      </dgm:t>
    </dgm:pt>
    <dgm:pt modelId="{E7D50497-FD94-49DB-8525-5E5E5EE655AB}" type="parTrans" cxnId="{40D0435D-8605-43B8-AC90-1A1821AC61E8}">
      <dgm:prSet/>
      <dgm:spPr/>
      <dgm:t>
        <a:bodyPr/>
        <a:lstStyle/>
        <a:p>
          <a:endParaRPr lang="it-IT"/>
        </a:p>
      </dgm:t>
    </dgm:pt>
    <dgm:pt modelId="{51C1AD9B-E690-4C4C-BE82-50B223FF1526}" type="sibTrans" cxnId="{40D0435D-8605-43B8-AC90-1A1821AC61E8}">
      <dgm:prSet/>
      <dgm:spPr/>
      <dgm:t>
        <a:bodyPr/>
        <a:lstStyle/>
        <a:p>
          <a:endParaRPr lang="it-IT"/>
        </a:p>
      </dgm:t>
    </dgm:pt>
    <dgm:pt modelId="{FBE459A9-77AF-484B-8B1A-7B0504A717FC}" type="pres">
      <dgm:prSet presAssocID="{FA5B02C9-8DDC-402D-9001-E8B1A54978FD}" presName="Name0" presStyleCnt="0">
        <dgm:presLayoutVars>
          <dgm:dir/>
          <dgm:resizeHandles/>
        </dgm:presLayoutVars>
      </dgm:prSet>
      <dgm:spPr/>
    </dgm:pt>
    <dgm:pt modelId="{1C009BAF-844E-4D2A-95AF-925A11EA62AE}" type="pres">
      <dgm:prSet presAssocID="{DB4FDD3A-F2FE-44EB-BEC4-8F5AC1987743}" presName="compNode" presStyleCnt="0"/>
      <dgm:spPr/>
    </dgm:pt>
    <dgm:pt modelId="{BACAED19-A1DD-4B49-993E-4D8EEBC9E814}" type="pres">
      <dgm:prSet presAssocID="{DB4FDD3A-F2FE-44EB-BEC4-8F5AC1987743}" presName="dummyConnPt" presStyleCnt="0"/>
      <dgm:spPr/>
    </dgm:pt>
    <dgm:pt modelId="{787B81A4-0911-46C7-90E1-32821BF550D5}" type="pres">
      <dgm:prSet presAssocID="{DB4FDD3A-F2FE-44EB-BEC4-8F5AC1987743}" presName="node" presStyleLbl="node1" presStyleIdx="0" presStyleCnt="12">
        <dgm:presLayoutVars>
          <dgm:bulletEnabled val="1"/>
        </dgm:presLayoutVars>
      </dgm:prSet>
      <dgm:spPr/>
    </dgm:pt>
    <dgm:pt modelId="{F4CE5446-B35D-44B5-AD8F-F87FD55847FF}" type="pres">
      <dgm:prSet presAssocID="{51C1AD9B-E690-4C4C-BE82-50B223FF1526}" presName="sibTrans" presStyleLbl="bgSibTrans2D1" presStyleIdx="0" presStyleCnt="11"/>
      <dgm:spPr/>
    </dgm:pt>
    <dgm:pt modelId="{3BC249B4-4D2F-44D5-A1B8-DF3C31424F31}" type="pres">
      <dgm:prSet presAssocID="{2CD3E3DD-D05B-43BC-835A-0D7640D3EA24}" presName="compNode" presStyleCnt="0"/>
      <dgm:spPr/>
    </dgm:pt>
    <dgm:pt modelId="{0B8B05F2-7F8E-4027-9A2A-6F4B11BD2974}" type="pres">
      <dgm:prSet presAssocID="{2CD3E3DD-D05B-43BC-835A-0D7640D3EA24}" presName="dummyConnPt" presStyleCnt="0"/>
      <dgm:spPr/>
    </dgm:pt>
    <dgm:pt modelId="{914DCF78-46D8-4BB0-AFD9-4971CF18B8CE}" type="pres">
      <dgm:prSet presAssocID="{2CD3E3DD-D05B-43BC-835A-0D7640D3EA24}" presName="node" presStyleLbl="node1" presStyleIdx="1" presStyleCnt="12">
        <dgm:presLayoutVars>
          <dgm:bulletEnabled val="1"/>
        </dgm:presLayoutVars>
      </dgm:prSet>
      <dgm:spPr/>
    </dgm:pt>
    <dgm:pt modelId="{80A0C0B0-C6C1-44A9-B1A5-254F1E3CC0EF}" type="pres">
      <dgm:prSet presAssocID="{6FCE4BAA-CCD0-4307-9D0A-2E8C65B0899D}" presName="sibTrans" presStyleLbl="bgSibTrans2D1" presStyleIdx="1" presStyleCnt="11"/>
      <dgm:spPr/>
    </dgm:pt>
    <dgm:pt modelId="{5076D34F-C27F-4FFF-A4E9-F8AFD4F64B3B}" type="pres">
      <dgm:prSet presAssocID="{BF803371-F4B0-41FF-85F0-1C782CA0EE9E}" presName="compNode" presStyleCnt="0"/>
      <dgm:spPr/>
    </dgm:pt>
    <dgm:pt modelId="{D3732F32-D514-4E67-8823-18E0DB71BCAE}" type="pres">
      <dgm:prSet presAssocID="{BF803371-F4B0-41FF-85F0-1C782CA0EE9E}" presName="dummyConnPt" presStyleCnt="0"/>
      <dgm:spPr/>
    </dgm:pt>
    <dgm:pt modelId="{8C891A35-E8F3-448F-A54E-FDCEE3C45A1F}" type="pres">
      <dgm:prSet presAssocID="{BF803371-F4B0-41FF-85F0-1C782CA0EE9E}" presName="node" presStyleLbl="node1" presStyleIdx="2" presStyleCnt="12">
        <dgm:presLayoutVars>
          <dgm:bulletEnabled val="1"/>
        </dgm:presLayoutVars>
      </dgm:prSet>
      <dgm:spPr/>
    </dgm:pt>
    <dgm:pt modelId="{0F372E3C-D04C-4BD8-A878-497570C8D3A8}" type="pres">
      <dgm:prSet presAssocID="{828C70A6-A896-4A0E-A836-614E60B558AA}" presName="sibTrans" presStyleLbl="bgSibTrans2D1" presStyleIdx="2" presStyleCnt="11"/>
      <dgm:spPr/>
    </dgm:pt>
    <dgm:pt modelId="{25D65051-E05F-4E64-B447-B01A2DDDC484}" type="pres">
      <dgm:prSet presAssocID="{553FFA3F-13F2-40F5-A6B6-8DF293F80CC2}" presName="compNode" presStyleCnt="0"/>
      <dgm:spPr/>
    </dgm:pt>
    <dgm:pt modelId="{9922678C-CEC7-4157-AE82-D8784B4F17CC}" type="pres">
      <dgm:prSet presAssocID="{553FFA3F-13F2-40F5-A6B6-8DF293F80CC2}" presName="dummyConnPt" presStyleCnt="0"/>
      <dgm:spPr/>
    </dgm:pt>
    <dgm:pt modelId="{62E7DF9F-DA07-44EB-9CA5-17AAB2467E28}" type="pres">
      <dgm:prSet presAssocID="{553FFA3F-13F2-40F5-A6B6-8DF293F80CC2}" presName="node" presStyleLbl="node1" presStyleIdx="3" presStyleCnt="12">
        <dgm:presLayoutVars>
          <dgm:bulletEnabled val="1"/>
        </dgm:presLayoutVars>
      </dgm:prSet>
      <dgm:spPr/>
    </dgm:pt>
    <dgm:pt modelId="{CE5365C1-50C9-4210-8839-4811534306F2}" type="pres">
      <dgm:prSet presAssocID="{75D9CF3C-E4DF-4DBD-89D6-3A108181450A}" presName="sibTrans" presStyleLbl="bgSibTrans2D1" presStyleIdx="3" presStyleCnt="11"/>
      <dgm:spPr/>
    </dgm:pt>
    <dgm:pt modelId="{0E5F7245-94DA-4A3F-A952-70D019D82E40}" type="pres">
      <dgm:prSet presAssocID="{47F2DF3A-43E9-40FB-BF23-72AA1ED15B8C}" presName="compNode" presStyleCnt="0"/>
      <dgm:spPr/>
    </dgm:pt>
    <dgm:pt modelId="{558CD61D-3EFF-4631-B2CA-1C8132ACFDBB}" type="pres">
      <dgm:prSet presAssocID="{47F2DF3A-43E9-40FB-BF23-72AA1ED15B8C}" presName="dummyConnPt" presStyleCnt="0"/>
      <dgm:spPr/>
    </dgm:pt>
    <dgm:pt modelId="{AA668AD6-7285-4693-AD54-5F2F1D3D236A}" type="pres">
      <dgm:prSet presAssocID="{47F2DF3A-43E9-40FB-BF23-72AA1ED15B8C}" presName="node" presStyleLbl="node1" presStyleIdx="4" presStyleCnt="12" custScaleX="114363">
        <dgm:presLayoutVars>
          <dgm:bulletEnabled val="1"/>
        </dgm:presLayoutVars>
      </dgm:prSet>
      <dgm:spPr/>
    </dgm:pt>
    <dgm:pt modelId="{F8D49D7D-7E1F-41A5-9FEF-87A1A59DDFD5}" type="pres">
      <dgm:prSet presAssocID="{499438DE-4CD1-4344-B78D-36ED4AA04C8D}" presName="sibTrans" presStyleLbl="bgSibTrans2D1" presStyleIdx="4" presStyleCnt="11"/>
      <dgm:spPr/>
    </dgm:pt>
    <dgm:pt modelId="{3A98BB48-55ED-4009-B0EA-0BBA37F21693}" type="pres">
      <dgm:prSet presAssocID="{E7F2C2D9-BF75-434E-BC7C-5CB3E9AAB50F}" presName="compNode" presStyleCnt="0"/>
      <dgm:spPr/>
    </dgm:pt>
    <dgm:pt modelId="{914355E8-0DCC-4CEE-BE43-99FE3FE71D83}" type="pres">
      <dgm:prSet presAssocID="{E7F2C2D9-BF75-434E-BC7C-5CB3E9AAB50F}" presName="dummyConnPt" presStyleCnt="0"/>
      <dgm:spPr/>
    </dgm:pt>
    <dgm:pt modelId="{A6CD8548-FE09-4D11-BFB7-1DC0D6E7C1AD}" type="pres">
      <dgm:prSet presAssocID="{E7F2C2D9-BF75-434E-BC7C-5CB3E9AAB50F}" presName="node" presStyleLbl="node1" presStyleIdx="5" presStyleCnt="12">
        <dgm:presLayoutVars>
          <dgm:bulletEnabled val="1"/>
        </dgm:presLayoutVars>
      </dgm:prSet>
      <dgm:spPr/>
    </dgm:pt>
    <dgm:pt modelId="{14C975F3-205F-48B8-AF49-2B5BE9DC3D71}" type="pres">
      <dgm:prSet presAssocID="{1868C44A-36FF-4A89-BAF3-610D94D86422}" presName="sibTrans" presStyleLbl="bgSibTrans2D1" presStyleIdx="5" presStyleCnt="11"/>
      <dgm:spPr/>
    </dgm:pt>
    <dgm:pt modelId="{344C7B6E-2D1B-4C25-9594-286B3FE2BE3D}" type="pres">
      <dgm:prSet presAssocID="{6569B385-843B-4BEF-BC6D-F223F4F2AB20}" presName="compNode" presStyleCnt="0"/>
      <dgm:spPr/>
    </dgm:pt>
    <dgm:pt modelId="{2895F7C9-05B8-4D39-A791-5DEF67127509}" type="pres">
      <dgm:prSet presAssocID="{6569B385-843B-4BEF-BC6D-F223F4F2AB20}" presName="dummyConnPt" presStyleCnt="0"/>
      <dgm:spPr/>
    </dgm:pt>
    <dgm:pt modelId="{1C76A822-6017-4F52-87D7-FA9AB0FB97DD}" type="pres">
      <dgm:prSet presAssocID="{6569B385-843B-4BEF-BC6D-F223F4F2AB20}" presName="node" presStyleLbl="node1" presStyleIdx="6" presStyleCnt="12">
        <dgm:presLayoutVars>
          <dgm:bulletEnabled val="1"/>
        </dgm:presLayoutVars>
      </dgm:prSet>
      <dgm:spPr/>
    </dgm:pt>
    <dgm:pt modelId="{A5162CE8-632A-4EC5-9CE1-C2647E34E13D}" type="pres">
      <dgm:prSet presAssocID="{4DA2D60E-6F49-4741-90BC-B4DE15E0ED2F}" presName="sibTrans" presStyleLbl="bgSibTrans2D1" presStyleIdx="6" presStyleCnt="11"/>
      <dgm:spPr/>
    </dgm:pt>
    <dgm:pt modelId="{F13372CF-0241-40F1-BE2F-C2A9FFE2B474}" type="pres">
      <dgm:prSet presAssocID="{D0759110-30EC-4592-9F53-CE907845AD42}" presName="compNode" presStyleCnt="0"/>
      <dgm:spPr/>
    </dgm:pt>
    <dgm:pt modelId="{358246AE-D461-4A53-B849-F8B4D5494C76}" type="pres">
      <dgm:prSet presAssocID="{D0759110-30EC-4592-9F53-CE907845AD42}" presName="dummyConnPt" presStyleCnt="0"/>
      <dgm:spPr/>
    </dgm:pt>
    <dgm:pt modelId="{92C979BA-E91A-4DFA-B8E6-85E5D43CBFB5}" type="pres">
      <dgm:prSet presAssocID="{D0759110-30EC-4592-9F53-CE907845AD42}" presName="node" presStyleLbl="node1" presStyleIdx="7" presStyleCnt="12">
        <dgm:presLayoutVars>
          <dgm:bulletEnabled val="1"/>
        </dgm:presLayoutVars>
      </dgm:prSet>
      <dgm:spPr/>
    </dgm:pt>
    <dgm:pt modelId="{C1F8441D-315C-4C3C-8F06-49C308E68DD4}" type="pres">
      <dgm:prSet presAssocID="{B96073A1-3E7E-4CA8-BFF7-25D0F505FACA}" presName="sibTrans" presStyleLbl="bgSibTrans2D1" presStyleIdx="7" presStyleCnt="11"/>
      <dgm:spPr/>
    </dgm:pt>
    <dgm:pt modelId="{C749AD10-8EB9-40C9-9FD8-7A22A47AF682}" type="pres">
      <dgm:prSet presAssocID="{C7151EBA-823D-477C-B29A-9AAA68B5B711}" presName="compNode" presStyleCnt="0"/>
      <dgm:spPr/>
    </dgm:pt>
    <dgm:pt modelId="{E15CB5FD-F1F1-4216-AA3B-8EB6175E23E3}" type="pres">
      <dgm:prSet presAssocID="{C7151EBA-823D-477C-B29A-9AAA68B5B711}" presName="dummyConnPt" presStyleCnt="0"/>
      <dgm:spPr/>
    </dgm:pt>
    <dgm:pt modelId="{1E96809B-2407-4EE1-91DC-904DD4291743}" type="pres">
      <dgm:prSet presAssocID="{C7151EBA-823D-477C-B29A-9AAA68B5B711}" presName="node" presStyleLbl="node1" presStyleIdx="8" presStyleCnt="12" custScaleX="106618">
        <dgm:presLayoutVars>
          <dgm:bulletEnabled val="1"/>
        </dgm:presLayoutVars>
      </dgm:prSet>
      <dgm:spPr/>
    </dgm:pt>
    <dgm:pt modelId="{2241CA3A-DB85-494A-A3DA-0EA2D7509A67}" type="pres">
      <dgm:prSet presAssocID="{332F072E-92FF-4498-896F-DB18C6F67268}" presName="sibTrans" presStyleLbl="bgSibTrans2D1" presStyleIdx="8" presStyleCnt="11"/>
      <dgm:spPr/>
    </dgm:pt>
    <dgm:pt modelId="{C3D7AB6F-5B30-4617-9A81-C3B879A0935E}" type="pres">
      <dgm:prSet presAssocID="{7798B064-8912-408A-8A67-A39B78244E27}" presName="compNode" presStyleCnt="0"/>
      <dgm:spPr/>
    </dgm:pt>
    <dgm:pt modelId="{C98F055C-2722-429B-A1A1-494FB1DF91AB}" type="pres">
      <dgm:prSet presAssocID="{7798B064-8912-408A-8A67-A39B78244E27}" presName="dummyConnPt" presStyleCnt="0"/>
      <dgm:spPr/>
    </dgm:pt>
    <dgm:pt modelId="{2A4E67DE-5199-44ED-A7A4-DC966BA60943}" type="pres">
      <dgm:prSet presAssocID="{7798B064-8912-408A-8A67-A39B78244E27}" presName="node" presStyleLbl="node1" presStyleIdx="9" presStyleCnt="12">
        <dgm:presLayoutVars>
          <dgm:bulletEnabled val="1"/>
        </dgm:presLayoutVars>
      </dgm:prSet>
      <dgm:spPr/>
    </dgm:pt>
    <dgm:pt modelId="{92272CDF-36F4-43CC-82D2-1B3FF54FFB2E}" type="pres">
      <dgm:prSet presAssocID="{339107F9-0599-4E96-A901-030C92993ABE}" presName="sibTrans" presStyleLbl="bgSibTrans2D1" presStyleIdx="9" presStyleCnt="11"/>
      <dgm:spPr/>
    </dgm:pt>
    <dgm:pt modelId="{1887BC30-E63E-45C5-B323-13AF6F55490C}" type="pres">
      <dgm:prSet presAssocID="{E66588F5-1EE7-48D9-B080-932F85763483}" presName="compNode" presStyleCnt="0"/>
      <dgm:spPr/>
    </dgm:pt>
    <dgm:pt modelId="{1D1DDF11-0144-4169-807E-657D7E5F5D4F}" type="pres">
      <dgm:prSet presAssocID="{E66588F5-1EE7-48D9-B080-932F85763483}" presName="dummyConnPt" presStyleCnt="0"/>
      <dgm:spPr/>
    </dgm:pt>
    <dgm:pt modelId="{68DD0318-C1F6-4B64-966B-C41D7612B6A7}" type="pres">
      <dgm:prSet presAssocID="{E66588F5-1EE7-48D9-B080-932F85763483}" presName="node" presStyleLbl="node1" presStyleIdx="10" presStyleCnt="12">
        <dgm:presLayoutVars>
          <dgm:bulletEnabled val="1"/>
        </dgm:presLayoutVars>
      </dgm:prSet>
      <dgm:spPr/>
    </dgm:pt>
    <dgm:pt modelId="{C104BD69-C952-4780-AE6A-8B005FB7CBA4}" type="pres">
      <dgm:prSet presAssocID="{D86409F4-6005-4ECB-B5DC-3DA15329E89F}" presName="sibTrans" presStyleLbl="bgSibTrans2D1" presStyleIdx="10" presStyleCnt="11"/>
      <dgm:spPr/>
    </dgm:pt>
    <dgm:pt modelId="{7DE4E27D-5B4E-48AF-9F92-0F8D7F2A5ADC}" type="pres">
      <dgm:prSet presAssocID="{1FE973E7-9048-43BF-B2F6-6DAA50FECC22}" presName="compNode" presStyleCnt="0"/>
      <dgm:spPr/>
    </dgm:pt>
    <dgm:pt modelId="{383A9EA4-47DD-402D-B9D5-66A6A372EEA8}" type="pres">
      <dgm:prSet presAssocID="{1FE973E7-9048-43BF-B2F6-6DAA50FECC22}" presName="dummyConnPt" presStyleCnt="0"/>
      <dgm:spPr/>
    </dgm:pt>
    <dgm:pt modelId="{DD021C9D-E7E9-4807-AAF4-8A80045BB3A1}" type="pres">
      <dgm:prSet presAssocID="{1FE973E7-9048-43BF-B2F6-6DAA50FECC22}" presName="node" presStyleLbl="node1" presStyleIdx="11" presStyleCnt="12" custScaleX="110208">
        <dgm:presLayoutVars>
          <dgm:bulletEnabled val="1"/>
        </dgm:presLayoutVars>
      </dgm:prSet>
      <dgm:spPr/>
    </dgm:pt>
  </dgm:ptLst>
  <dgm:cxnLst>
    <dgm:cxn modelId="{DD6B9703-3789-47E5-934F-16D6A826F9BF}" type="presOf" srcId="{1868C44A-36FF-4A89-BAF3-610D94D86422}" destId="{14C975F3-205F-48B8-AF49-2B5BE9DC3D71}" srcOrd="0" destOrd="0" presId="urn:microsoft.com/office/officeart/2005/8/layout/bProcess4"/>
    <dgm:cxn modelId="{A91FFD05-CA48-4BBA-9BAA-0D10DE728C95}" type="presOf" srcId="{FA5B02C9-8DDC-402D-9001-E8B1A54978FD}" destId="{FBE459A9-77AF-484B-8B1A-7B0504A717FC}" srcOrd="0" destOrd="0" presId="urn:microsoft.com/office/officeart/2005/8/layout/bProcess4"/>
    <dgm:cxn modelId="{11DD670A-9581-4278-810E-67A056FF9D87}" srcId="{FA5B02C9-8DDC-402D-9001-E8B1A54978FD}" destId="{C7151EBA-823D-477C-B29A-9AAA68B5B711}" srcOrd="8" destOrd="0" parTransId="{CB7F3F91-5991-4FB2-845C-9205DC6D320D}" sibTransId="{332F072E-92FF-4498-896F-DB18C6F67268}"/>
    <dgm:cxn modelId="{EFC9790B-AF5B-4709-BCF0-63808FA8BA3F}" srcId="{FA5B02C9-8DDC-402D-9001-E8B1A54978FD}" destId="{553FFA3F-13F2-40F5-A6B6-8DF293F80CC2}" srcOrd="3" destOrd="0" parTransId="{0D02BF22-B9C4-4765-AC34-2744667CCF70}" sibTransId="{75D9CF3C-E4DF-4DBD-89D6-3A108181450A}"/>
    <dgm:cxn modelId="{F546220D-05D5-4A69-B6AC-3937CFC53B36}" srcId="{FA5B02C9-8DDC-402D-9001-E8B1A54978FD}" destId="{D0759110-30EC-4592-9F53-CE907845AD42}" srcOrd="7" destOrd="0" parTransId="{39982CF7-30A4-4128-9B10-D23669F5FC54}" sibTransId="{B96073A1-3E7E-4CA8-BFF7-25D0F505FACA}"/>
    <dgm:cxn modelId="{D073EA10-40E2-4936-B9DC-48FEE4FD027D}" type="presOf" srcId="{1FE973E7-9048-43BF-B2F6-6DAA50FECC22}" destId="{DD021C9D-E7E9-4807-AAF4-8A80045BB3A1}" srcOrd="0" destOrd="0" presId="urn:microsoft.com/office/officeart/2005/8/layout/bProcess4"/>
    <dgm:cxn modelId="{A870E730-0E88-46E7-B5FE-D9064E38E30F}" type="presOf" srcId="{2CD3E3DD-D05B-43BC-835A-0D7640D3EA24}" destId="{914DCF78-46D8-4BB0-AFD9-4971CF18B8CE}" srcOrd="0" destOrd="0" presId="urn:microsoft.com/office/officeart/2005/8/layout/bProcess4"/>
    <dgm:cxn modelId="{919C5631-6B3C-4B15-B767-2E06C032FE95}" srcId="{FA5B02C9-8DDC-402D-9001-E8B1A54978FD}" destId="{BF803371-F4B0-41FF-85F0-1C782CA0EE9E}" srcOrd="2" destOrd="0" parTransId="{204F45AC-1960-4D99-BB64-2A8A8E47F1CC}" sibTransId="{828C70A6-A896-4A0E-A836-614E60B558AA}"/>
    <dgm:cxn modelId="{576D3E37-3462-4546-9C2E-616922D20FC8}" type="presOf" srcId="{6FCE4BAA-CCD0-4307-9D0A-2E8C65B0899D}" destId="{80A0C0B0-C6C1-44A9-B1A5-254F1E3CC0EF}" srcOrd="0" destOrd="0" presId="urn:microsoft.com/office/officeart/2005/8/layout/bProcess4"/>
    <dgm:cxn modelId="{FA2C2D38-E67E-4BDC-B888-09C246FE4F4A}" type="presOf" srcId="{51C1AD9B-E690-4C4C-BE82-50B223FF1526}" destId="{F4CE5446-B35D-44B5-AD8F-F87FD55847FF}" srcOrd="0" destOrd="0" presId="urn:microsoft.com/office/officeart/2005/8/layout/bProcess4"/>
    <dgm:cxn modelId="{40D0435D-8605-43B8-AC90-1A1821AC61E8}" srcId="{FA5B02C9-8DDC-402D-9001-E8B1A54978FD}" destId="{DB4FDD3A-F2FE-44EB-BEC4-8F5AC1987743}" srcOrd="0" destOrd="0" parTransId="{E7D50497-FD94-49DB-8525-5E5E5EE655AB}" sibTransId="{51C1AD9B-E690-4C4C-BE82-50B223FF1526}"/>
    <dgm:cxn modelId="{9B070D43-DC18-4301-AD6C-E82BEA492DE5}" type="presOf" srcId="{75D9CF3C-E4DF-4DBD-89D6-3A108181450A}" destId="{CE5365C1-50C9-4210-8839-4811534306F2}" srcOrd="0" destOrd="0" presId="urn:microsoft.com/office/officeart/2005/8/layout/bProcess4"/>
    <dgm:cxn modelId="{D8D54443-3F4D-4FF3-AD6E-EB838AB5A083}" type="presOf" srcId="{D86409F4-6005-4ECB-B5DC-3DA15329E89F}" destId="{C104BD69-C952-4780-AE6A-8B005FB7CBA4}" srcOrd="0" destOrd="0" presId="urn:microsoft.com/office/officeart/2005/8/layout/bProcess4"/>
    <dgm:cxn modelId="{685A0048-798D-4BA8-9BC0-331AA7C66127}" type="presOf" srcId="{828C70A6-A896-4A0E-A836-614E60B558AA}" destId="{0F372E3C-D04C-4BD8-A878-497570C8D3A8}" srcOrd="0" destOrd="0" presId="urn:microsoft.com/office/officeart/2005/8/layout/bProcess4"/>
    <dgm:cxn modelId="{7C4A9969-9758-452D-AEC1-667460BF9391}" type="presOf" srcId="{E66588F5-1EE7-48D9-B080-932F85763483}" destId="{68DD0318-C1F6-4B64-966B-C41D7612B6A7}" srcOrd="0" destOrd="0" presId="urn:microsoft.com/office/officeart/2005/8/layout/bProcess4"/>
    <dgm:cxn modelId="{3635FE6A-72F8-49E9-B86B-AED25E00F92D}" type="presOf" srcId="{D0759110-30EC-4592-9F53-CE907845AD42}" destId="{92C979BA-E91A-4DFA-B8E6-85E5D43CBFB5}" srcOrd="0" destOrd="0" presId="urn:microsoft.com/office/officeart/2005/8/layout/bProcess4"/>
    <dgm:cxn modelId="{FB9B0E4B-A721-45DB-8CFD-8619169CB1FF}" type="presOf" srcId="{6569B385-843B-4BEF-BC6D-F223F4F2AB20}" destId="{1C76A822-6017-4F52-87D7-FA9AB0FB97DD}" srcOrd="0" destOrd="0" presId="urn:microsoft.com/office/officeart/2005/8/layout/bProcess4"/>
    <dgm:cxn modelId="{E08D846C-C740-410D-94F8-8FC8C0E4DE14}" type="presOf" srcId="{332F072E-92FF-4498-896F-DB18C6F67268}" destId="{2241CA3A-DB85-494A-A3DA-0EA2D7509A67}" srcOrd="0" destOrd="0" presId="urn:microsoft.com/office/officeart/2005/8/layout/bProcess4"/>
    <dgm:cxn modelId="{E847DF50-BAA9-412C-B8FA-D7FA61EFC739}" type="presOf" srcId="{7798B064-8912-408A-8A67-A39B78244E27}" destId="{2A4E67DE-5199-44ED-A7A4-DC966BA60943}" srcOrd="0" destOrd="0" presId="urn:microsoft.com/office/officeart/2005/8/layout/bProcess4"/>
    <dgm:cxn modelId="{EF36E171-BD65-4364-976F-4235738EED38}" type="presOf" srcId="{553FFA3F-13F2-40F5-A6B6-8DF293F80CC2}" destId="{62E7DF9F-DA07-44EB-9CA5-17AAB2467E28}" srcOrd="0" destOrd="0" presId="urn:microsoft.com/office/officeart/2005/8/layout/bProcess4"/>
    <dgm:cxn modelId="{BD343E58-2AAF-4BF7-BDAF-2B616EF00A5E}" srcId="{FA5B02C9-8DDC-402D-9001-E8B1A54978FD}" destId="{6569B385-843B-4BEF-BC6D-F223F4F2AB20}" srcOrd="6" destOrd="0" parTransId="{AB264FD0-06BD-44F9-84ED-7C6986CB51A2}" sibTransId="{4DA2D60E-6F49-4741-90BC-B4DE15E0ED2F}"/>
    <dgm:cxn modelId="{88D43183-BA19-48F6-89EC-849079B38FA8}" type="presOf" srcId="{E7F2C2D9-BF75-434E-BC7C-5CB3E9AAB50F}" destId="{A6CD8548-FE09-4D11-BFB7-1DC0D6E7C1AD}" srcOrd="0" destOrd="0" presId="urn:microsoft.com/office/officeart/2005/8/layout/bProcess4"/>
    <dgm:cxn modelId="{0373F783-719B-4B9B-A862-D0067B29D931}" srcId="{FA5B02C9-8DDC-402D-9001-E8B1A54978FD}" destId="{47F2DF3A-43E9-40FB-BF23-72AA1ED15B8C}" srcOrd="4" destOrd="0" parTransId="{D99571CC-8C31-495F-AFF1-F45FB9E9C54E}" sibTransId="{499438DE-4CD1-4344-B78D-36ED4AA04C8D}"/>
    <dgm:cxn modelId="{7F22FC84-8E6E-49C8-B4DD-E65E44477346}" type="presOf" srcId="{4DA2D60E-6F49-4741-90BC-B4DE15E0ED2F}" destId="{A5162CE8-632A-4EC5-9CE1-C2647E34E13D}" srcOrd="0" destOrd="0" presId="urn:microsoft.com/office/officeart/2005/8/layout/bProcess4"/>
    <dgm:cxn modelId="{E6B5AC87-8567-483A-B7D4-6DDE4ABF5D15}" type="presOf" srcId="{339107F9-0599-4E96-A901-030C92993ABE}" destId="{92272CDF-36F4-43CC-82D2-1B3FF54FFB2E}" srcOrd="0" destOrd="0" presId="urn:microsoft.com/office/officeart/2005/8/layout/bProcess4"/>
    <dgm:cxn modelId="{0BA27592-7E65-4E0E-BBA9-D9F9AC2799EA}" type="presOf" srcId="{C7151EBA-823D-477C-B29A-9AAA68B5B711}" destId="{1E96809B-2407-4EE1-91DC-904DD4291743}" srcOrd="0" destOrd="0" presId="urn:microsoft.com/office/officeart/2005/8/layout/bProcess4"/>
    <dgm:cxn modelId="{604048A3-0A48-4DF7-9593-72E83D214A91}" srcId="{FA5B02C9-8DDC-402D-9001-E8B1A54978FD}" destId="{7798B064-8912-408A-8A67-A39B78244E27}" srcOrd="9" destOrd="0" parTransId="{7B73ED60-D905-466B-A79D-8775442C094A}" sibTransId="{339107F9-0599-4E96-A901-030C92993ABE}"/>
    <dgm:cxn modelId="{6774A3A3-1230-458F-BCE9-001E5574A8AA}" type="presOf" srcId="{499438DE-4CD1-4344-B78D-36ED4AA04C8D}" destId="{F8D49D7D-7E1F-41A5-9FEF-87A1A59DDFD5}" srcOrd="0" destOrd="0" presId="urn:microsoft.com/office/officeart/2005/8/layout/bProcess4"/>
    <dgm:cxn modelId="{D6C266B6-CF43-477E-9661-866502231DEC}" type="presOf" srcId="{DB4FDD3A-F2FE-44EB-BEC4-8F5AC1987743}" destId="{787B81A4-0911-46C7-90E1-32821BF550D5}" srcOrd="0" destOrd="0" presId="urn:microsoft.com/office/officeart/2005/8/layout/bProcess4"/>
    <dgm:cxn modelId="{9C7BEBCF-02E7-48A6-97AA-FAD79D14E8F0}" type="presOf" srcId="{47F2DF3A-43E9-40FB-BF23-72AA1ED15B8C}" destId="{AA668AD6-7285-4693-AD54-5F2F1D3D236A}" srcOrd="0" destOrd="0" presId="urn:microsoft.com/office/officeart/2005/8/layout/bProcess4"/>
    <dgm:cxn modelId="{A00DD0D0-DB12-4EE0-AC1F-5BAC533E5D5A}" type="presOf" srcId="{B96073A1-3E7E-4CA8-BFF7-25D0F505FACA}" destId="{C1F8441D-315C-4C3C-8F06-49C308E68DD4}" srcOrd="0" destOrd="0" presId="urn:microsoft.com/office/officeart/2005/8/layout/bProcess4"/>
    <dgm:cxn modelId="{1AAC71D8-5DD3-45A8-9558-B15A0E7201F1}" srcId="{FA5B02C9-8DDC-402D-9001-E8B1A54978FD}" destId="{E66588F5-1EE7-48D9-B080-932F85763483}" srcOrd="10" destOrd="0" parTransId="{3F61C627-CDA1-47AF-829D-862B14008649}" sibTransId="{D86409F4-6005-4ECB-B5DC-3DA15329E89F}"/>
    <dgm:cxn modelId="{9CE365E3-940A-4C8B-A41C-AAF4D78F2067}" srcId="{FA5B02C9-8DDC-402D-9001-E8B1A54978FD}" destId="{2CD3E3DD-D05B-43BC-835A-0D7640D3EA24}" srcOrd="1" destOrd="0" parTransId="{ECCC1389-E632-4D6A-9775-53D0FC362AA2}" sibTransId="{6FCE4BAA-CCD0-4307-9D0A-2E8C65B0899D}"/>
    <dgm:cxn modelId="{8E3317EB-BC14-4B8D-9931-5AE105291E09}" srcId="{FA5B02C9-8DDC-402D-9001-E8B1A54978FD}" destId="{1FE973E7-9048-43BF-B2F6-6DAA50FECC22}" srcOrd="11" destOrd="0" parTransId="{1AE33F43-096F-4E29-AA82-6DDAD9F7668E}" sibTransId="{4B233F16-9CB1-40FE-BB7E-DD3D882F628F}"/>
    <dgm:cxn modelId="{47BDDAEE-4A10-4980-AF14-35DB11C2EA24}" type="presOf" srcId="{BF803371-F4B0-41FF-85F0-1C782CA0EE9E}" destId="{8C891A35-E8F3-448F-A54E-FDCEE3C45A1F}" srcOrd="0" destOrd="0" presId="urn:microsoft.com/office/officeart/2005/8/layout/bProcess4"/>
    <dgm:cxn modelId="{A31970FC-0DC8-40E5-B634-2196E9829B6D}" srcId="{FA5B02C9-8DDC-402D-9001-E8B1A54978FD}" destId="{E7F2C2D9-BF75-434E-BC7C-5CB3E9AAB50F}" srcOrd="5" destOrd="0" parTransId="{594F009B-6188-4177-A7A7-9CE43B6915C3}" sibTransId="{1868C44A-36FF-4A89-BAF3-610D94D86422}"/>
    <dgm:cxn modelId="{93669729-2001-467D-873B-0F01861F2733}" type="presParOf" srcId="{FBE459A9-77AF-484B-8B1A-7B0504A717FC}" destId="{1C009BAF-844E-4D2A-95AF-925A11EA62AE}" srcOrd="0" destOrd="0" presId="urn:microsoft.com/office/officeart/2005/8/layout/bProcess4"/>
    <dgm:cxn modelId="{4EB9CCCD-43F5-4A08-B30D-DFCF61BDB8DF}" type="presParOf" srcId="{1C009BAF-844E-4D2A-95AF-925A11EA62AE}" destId="{BACAED19-A1DD-4B49-993E-4D8EEBC9E814}" srcOrd="0" destOrd="0" presId="urn:microsoft.com/office/officeart/2005/8/layout/bProcess4"/>
    <dgm:cxn modelId="{850F4B4F-7C67-4D77-AE90-D5921D6E8CDD}" type="presParOf" srcId="{1C009BAF-844E-4D2A-95AF-925A11EA62AE}" destId="{787B81A4-0911-46C7-90E1-32821BF550D5}" srcOrd="1" destOrd="0" presId="urn:microsoft.com/office/officeart/2005/8/layout/bProcess4"/>
    <dgm:cxn modelId="{9CB30C1A-4A73-4ADF-9CB0-F6EAB697603A}" type="presParOf" srcId="{FBE459A9-77AF-484B-8B1A-7B0504A717FC}" destId="{F4CE5446-B35D-44B5-AD8F-F87FD55847FF}" srcOrd="1" destOrd="0" presId="urn:microsoft.com/office/officeart/2005/8/layout/bProcess4"/>
    <dgm:cxn modelId="{FD56965D-AE79-4B98-B26D-82D32701CAFE}" type="presParOf" srcId="{FBE459A9-77AF-484B-8B1A-7B0504A717FC}" destId="{3BC249B4-4D2F-44D5-A1B8-DF3C31424F31}" srcOrd="2" destOrd="0" presId="urn:microsoft.com/office/officeart/2005/8/layout/bProcess4"/>
    <dgm:cxn modelId="{12618441-89BF-4484-B38C-E7196700A1CE}" type="presParOf" srcId="{3BC249B4-4D2F-44D5-A1B8-DF3C31424F31}" destId="{0B8B05F2-7F8E-4027-9A2A-6F4B11BD2974}" srcOrd="0" destOrd="0" presId="urn:microsoft.com/office/officeart/2005/8/layout/bProcess4"/>
    <dgm:cxn modelId="{52A372CF-65AF-48F9-89C2-BE37BAF580E0}" type="presParOf" srcId="{3BC249B4-4D2F-44D5-A1B8-DF3C31424F31}" destId="{914DCF78-46D8-4BB0-AFD9-4971CF18B8CE}" srcOrd="1" destOrd="0" presId="urn:microsoft.com/office/officeart/2005/8/layout/bProcess4"/>
    <dgm:cxn modelId="{82075ACA-1B41-4736-8E3B-987037AF7F1A}" type="presParOf" srcId="{FBE459A9-77AF-484B-8B1A-7B0504A717FC}" destId="{80A0C0B0-C6C1-44A9-B1A5-254F1E3CC0EF}" srcOrd="3" destOrd="0" presId="urn:microsoft.com/office/officeart/2005/8/layout/bProcess4"/>
    <dgm:cxn modelId="{20D33AD7-85A1-4331-964D-CAE3DC6A3AAC}" type="presParOf" srcId="{FBE459A9-77AF-484B-8B1A-7B0504A717FC}" destId="{5076D34F-C27F-4FFF-A4E9-F8AFD4F64B3B}" srcOrd="4" destOrd="0" presId="urn:microsoft.com/office/officeart/2005/8/layout/bProcess4"/>
    <dgm:cxn modelId="{17447540-5DDE-46EB-9884-02A3EE0D10D0}" type="presParOf" srcId="{5076D34F-C27F-4FFF-A4E9-F8AFD4F64B3B}" destId="{D3732F32-D514-4E67-8823-18E0DB71BCAE}" srcOrd="0" destOrd="0" presId="urn:microsoft.com/office/officeart/2005/8/layout/bProcess4"/>
    <dgm:cxn modelId="{C619D9DD-C7F6-4D11-9013-0FFC2D2DA80E}" type="presParOf" srcId="{5076D34F-C27F-4FFF-A4E9-F8AFD4F64B3B}" destId="{8C891A35-E8F3-448F-A54E-FDCEE3C45A1F}" srcOrd="1" destOrd="0" presId="urn:microsoft.com/office/officeart/2005/8/layout/bProcess4"/>
    <dgm:cxn modelId="{075926B1-8E58-427B-A50F-D041B2D03C96}" type="presParOf" srcId="{FBE459A9-77AF-484B-8B1A-7B0504A717FC}" destId="{0F372E3C-D04C-4BD8-A878-497570C8D3A8}" srcOrd="5" destOrd="0" presId="urn:microsoft.com/office/officeart/2005/8/layout/bProcess4"/>
    <dgm:cxn modelId="{9C892716-ABB1-4612-8709-B6568FC512D7}" type="presParOf" srcId="{FBE459A9-77AF-484B-8B1A-7B0504A717FC}" destId="{25D65051-E05F-4E64-B447-B01A2DDDC484}" srcOrd="6" destOrd="0" presId="urn:microsoft.com/office/officeart/2005/8/layout/bProcess4"/>
    <dgm:cxn modelId="{E3FAEC63-097D-40FE-8FC1-48258FB11477}" type="presParOf" srcId="{25D65051-E05F-4E64-B447-B01A2DDDC484}" destId="{9922678C-CEC7-4157-AE82-D8784B4F17CC}" srcOrd="0" destOrd="0" presId="urn:microsoft.com/office/officeart/2005/8/layout/bProcess4"/>
    <dgm:cxn modelId="{60C647E3-C4B8-4F0D-A250-89CBCEB96C7F}" type="presParOf" srcId="{25D65051-E05F-4E64-B447-B01A2DDDC484}" destId="{62E7DF9F-DA07-44EB-9CA5-17AAB2467E28}" srcOrd="1" destOrd="0" presId="urn:microsoft.com/office/officeart/2005/8/layout/bProcess4"/>
    <dgm:cxn modelId="{1AFFD09F-7215-4B06-AB37-CD8D3A00D171}" type="presParOf" srcId="{FBE459A9-77AF-484B-8B1A-7B0504A717FC}" destId="{CE5365C1-50C9-4210-8839-4811534306F2}" srcOrd="7" destOrd="0" presId="urn:microsoft.com/office/officeart/2005/8/layout/bProcess4"/>
    <dgm:cxn modelId="{26EB9F68-C967-46C4-A133-A366BEB4146C}" type="presParOf" srcId="{FBE459A9-77AF-484B-8B1A-7B0504A717FC}" destId="{0E5F7245-94DA-4A3F-A952-70D019D82E40}" srcOrd="8" destOrd="0" presId="urn:microsoft.com/office/officeart/2005/8/layout/bProcess4"/>
    <dgm:cxn modelId="{8B13ABAA-5EF4-4DB9-BF3F-5012359BD117}" type="presParOf" srcId="{0E5F7245-94DA-4A3F-A952-70D019D82E40}" destId="{558CD61D-3EFF-4631-B2CA-1C8132ACFDBB}" srcOrd="0" destOrd="0" presId="urn:microsoft.com/office/officeart/2005/8/layout/bProcess4"/>
    <dgm:cxn modelId="{3FC7ACAF-FDBF-4352-8C15-77B9BF16D880}" type="presParOf" srcId="{0E5F7245-94DA-4A3F-A952-70D019D82E40}" destId="{AA668AD6-7285-4693-AD54-5F2F1D3D236A}" srcOrd="1" destOrd="0" presId="urn:microsoft.com/office/officeart/2005/8/layout/bProcess4"/>
    <dgm:cxn modelId="{D7BC14F0-6118-4E88-B5E0-0FCDBD075A6A}" type="presParOf" srcId="{FBE459A9-77AF-484B-8B1A-7B0504A717FC}" destId="{F8D49D7D-7E1F-41A5-9FEF-87A1A59DDFD5}" srcOrd="9" destOrd="0" presId="urn:microsoft.com/office/officeart/2005/8/layout/bProcess4"/>
    <dgm:cxn modelId="{86E11343-FC57-4A4C-87BD-99BB6B4B0E56}" type="presParOf" srcId="{FBE459A9-77AF-484B-8B1A-7B0504A717FC}" destId="{3A98BB48-55ED-4009-B0EA-0BBA37F21693}" srcOrd="10" destOrd="0" presId="urn:microsoft.com/office/officeart/2005/8/layout/bProcess4"/>
    <dgm:cxn modelId="{D108C9DF-6DD0-4039-9FD1-E49D09677C0E}" type="presParOf" srcId="{3A98BB48-55ED-4009-B0EA-0BBA37F21693}" destId="{914355E8-0DCC-4CEE-BE43-99FE3FE71D83}" srcOrd="0" destOrd="0" presId="urn:microsoft.com/office/officeart/2005/8/layout/bProcess4"/>
    <dgm:cxn modelId="{A86EA634-3374-4785-9B5F-F1F40475C988}" type="presParOf" srcId="{3A98BB48-55ED-4009-B0EA-0BBA37F21693}" destId="{A6CD8548-FE09-4D11-BFB7-1DC0D6E7C1AD}" srcOrd="1" destOrd="0" presId="urn:microsoft.com/office/officeart/2005/8/layout/bProcess4"/>
    <dgm:cxn modelId="{67A76FD8-30F1-4E22-8E34-BED5BCEE7168}" type="presParOf" srcId="{FBE459A9-77AF-484B-8B1A-7B0504A717FC}" destId="{14C975F3-205F-48B8-AF49-2B5BE9DC3D71}" srcOrd="11" destOrd="0" presId="urn:microsoft.com/office/officeart/2005/8/layout/bProcess4"/>
    <dgm:cxn modelId="{53E478AF-094D-4069-88B7-3ECB7D68ACC7}" type="presParOf" srcId="{FBE459A9-77AF-484B-8B1A-7B0504A717FC}" destId="{344C7B6E-2D1B-4C25-9594-286B3FE2BE3D}" srcOrd="12" destOrd="0" presId="urn:microsoft.com/office/officeart/2005/8/layout/bProcess4"/>
    <dgm:cxn modelId="{04C7B551-9B33-47D5-A5FE-B5A4E1CBD358}" type="presParOf" srcId="{344C7B6E-2D1B-4C25-9594-286B3FE2BE3D}" destId="{2895F7C9-05B8-4D39-A791-5DEF67127509}" srcOrd="0" destOrd="0" presId="urn:microsoft.com/office/officeart/2005/8/layout/bProcess4"/>
    <dgm:cxn modelId="{903D6AD3-D545-4B37-BA4E-5FCBD65AB62E}" type="presParOf" srcId="{344C7B6E-2D1B-4C25-9594-286B3FE2BE3D}" destId="{1C76A822-6017-4F52-87D7-FA9AB0FB97DD}" srcOrd="1" destOrd="0" presId="urn:microsoft.com/office/officeart/2005/8/layout/bProcess4"/>
    <dgm:cxn modelId="{550883D1-880D-4FF2-9B29-065013FD1ED6}" type="presParOf" srcId="{FBE459A9-77AF-484B-8B1A-7B0504A717FC}" destId="{A5162CE8-632A-4EC5-9CE1-C2647E34E13D}" srcOrd="13" destOrd="0" presId="urn:microsoft.com/office/officeart/2005/8/layout/bProcess4"/>
    <dgm:cxn modelId="{6AA621E3-99B2-4E05-B0AA-224AE9201964}" type="presParOf" srcId="{FBE459A9-77AF-484B-8B1A-7B0504A717FC}" destId="{F13372CF-0241-40F1-BE2F-C2A9FFE2B474}" srcOrd="14" destOrd="0" presId="urn:microsoft.com/office/officeart/2005/8/layout/bProcess4"/>
    <dgm:cxn modelId="{22A56BCC-FA83-445B-B4A5-471AC424609E}" type="presParOf" srcId="{F13372CF-0241-40F1-BE2F-C2A9FFE2B474}" destId="{358246AE-D461-4A53-B849-F8B4D5494C76}" srcOrd="0" destOrd="0" presId="urn:microsoft.com/office/officeart/2005/8/layout/bProcess4"/>
    <dgm:cxn modelId="{D742857E-B343-48F6-BFD6-3FDEC081793A}" type="presParOf" srcId="{F13372CF-0241-40F1-BE2F-C2A9FFE2B474}" destId="{92C979BA-E91A-4DFA-B8E6-85E5D43CBFB5}" srcOrd="1" destOrd="0" presId="urn:microsoft.com/office/officeart/2005/8/layout/bProcess4"/>
    <dgm:cxn modelId="{4D484562-634A-4710-802A-F9E55102EE84}" type="presParOf" srcId="{FBE459A9-77AF-484B-8B1A-7B0504A717FC}" destId="{C1F8441D-315C-4C3C-8F06-49C308E68DD4}" srcOrd="15" destOrd="0" presId="urn:microsoft.com/office/officeart/2005/8/layout/bProcess4"/>
    <dgm:cxn modelId="{1AECD35B-845B-4896-8A53-82B4FF9BD2E2}" type="presParOf" srcId="{FBE459A9-77AF-484B-8B1A-7B0504A717FC}" destId="{C749AD10-8EB9-40C9-9FD8-7A22A47AF682}" srcOrd="16" destOrd="0" presId="urn:microsoft.com/office/officeart/2005/8/layout/bProcess4"/>
    <dgm:cxn modelId="{32418432-DFCF-4052-9797-5999CA942641}" type="presParOf" srcId="{C749AD10-8EB9-40C9-9FD8-7A22A47AF682}" destId="{E15CB5FD-F1F1-4216-AA3B-8EB6175E23E3}" srcOrd="0" destOrd="0" presId="urn:microsoft.com/office/officeart/2005/8/layout/bProcess4"/>
    <dgm:cxn modelId="{CA795517-14A8-46EA-A9F2-9E653FC403C4}" type="presParOf" srcId="{C749AD10-8EB9-40C9-9FD8-7A22A47AF682}" destId="{1E96809B-2407-4EE1-91DC-904DD4291743}" srcOrd="1" destOrd="0" presId="urn:microsoft.com/office/officeart/2005/8/layout/bProcess4"/>
    <dgm:cxn modelId="{5569797B-B59A-4EFE-A308-F1CED07765C9}" type="presParOf" srcId="{FBE459A9-77AF-484B-8B1A-7B0504A717FC}" destId="{2241CA3A-DB85-494A-A3DA-0EA2D7509A67}" srcOrd="17" destOrd="0" presId="urn:microsoft.com/office/officeart/2005/8/layout/bProcess4"/>
    <dgm:cxn modelId="{A836FFBC-36C3-4566-836C-311B96F6CE22}" type="presParOf" srcId="{FBE459A9-77AF-484B-8B1A-7B0504A717FC}" destId="{C3D7AB6F-5B30-4617-9A81-C3B879A0935E}" srcOrd="18" destOrd="0" presId="urn:microsoft.com/office/officeart/2005/8/layout/bProcess4"/>
    <dgm:cxn modelId="{D7F27FD5-E7F1-46A2-99E3-D2C8F077D638}" type="presParOf" srcId="{C3D7AB6F-5B30-4617-9A81-C3B879A0935E}" destId="{C98F055C-2722-429B-A1A1-494FB1DF91AB}" srcOrd="0" destOrd="0" presId="urn:microsoft.com/office/officeart/2005/8/layout/bProcess4"/>
    <dgm:cxn modelId="{CE9DAB1D-7835-47A3-AE15-DB7210FC0C55}" type="presParOf" srcId="{C3D7AB6F-5B30-4617-9A81-C3B879A0935E}" destId="{2A4E67DE-5199-44ED-A7A4-DC966BA60943}" srcOrd="1" destOrd="0" presId="urn:microsoft.com/office/officeart/2005/8/layout/bProcess4"/>
    <dgm:cxn modelId="{09CA8502-5041-4C8E-9DAA-EC8D16BEE503}" type="presParOf" srcId="{FBE459A9-77AF-484B-8B1A-7B0504A717FC}" destId="{92272CDF-36F4-43CC-82D2-1B3FF54FFB2E}" srcOrd="19" destOrd="0" presId="urn:microsoft.com/office/officeart/2005/8/layout/bProcess4"/>
    <dgm:cxn modelId="{59B221F2-5FD1-4A8F-9C0C-FAA6AACBE9C1}" type="presParOf" srcId="{FBE459A9-77AF-484B-8B1A-7B0504A717FC}" destId="{1887BC30-E63E-45C5-B323-13AF6F55490C}" srcOrd="20" destOrd="0" presId="urn:microsoft.com/office/officeart/2005/8/layout/bProcess4"/>
    <dgm:cxn modelId="{E29E98B2-0BEF-41CA-BE6F-7F7B55DFFC6C}" type="presParOf" srcId="{1887BC30-E63E-45C5-B323-13AF6F55490C}" destId="{1D1DDF11-0144-4169-807E-657D7E5F5D4F}" srcOrd="0" destOrd="0" presId="urn:microsoft.com/office/officeart/2005/8/layout/bProcess4"/>
    <dgm:cxn modelId="{FAA38FED-BB6D-4078-AB92-DB5A08BD5B9D}" type="presParOf" srcId="{1887BC30-E63E-45C5-B323-13AF6F55490C}" destId="{68DD0318-C1F6-4B64-966B-C41D7612B6A7}" srcOrd="1" destOrd="0" presId="urn:microsoft.com/office/officeart/2005/8/layout/bProcess4"/>
    <dgm:cxn modelId="{50E84040-92A3-47CB-9459-10CCB1814906}" type="presParOf" srcId="{FBE459A9-77AF-484B-8B1A-7B0504A717FC}" destId="{C104BD69-C952-4780-AE6A-8B005FB7CBA4}" srcOrd="21" destOrd="0" presId="urn:microsoft.com/office/officeart/2005/8/layout/bProcess4"/>
    <dgm:cxn modelId="{CDCD85D3-1F99-4621-ACDA-498CB60839C5}" type="presParOf" srcId="{FBE459A9-77AF-484B-8B1A-7B0504A717FC}" destId="{7DE4E27D-5B4E-48AF-9F92-0F8D7F2A5ADC}" srcOrd="22" destOrd="0" presId="urn:microsoft.com/office/officeart/2005/8/layout/bProcess4"/>
    <dgm:cxn modelId="{02877EC3-1DE0-4DAD-B172-711121D9D120}" type="presParOf" srcId="{7DE4E27D-5B4E-48AF-9F92-0F8D7F2A5ADC}" destId="{383A9EA4-47DD-402D-B9D5-66A6A372EEA8}" srcOrd="0" destOrd="0" presId="urn:microsoft.com/office/officeart/2005/8/layout/bProcess4"/>
    <dgm:cxn modelId="{3D05E477-99E9-4AC8-905A-121F7B51100E}" type="presParOf" srcId="{7DE4E27D-5B4E-48AF-9F92-0F8D7F2A5ADC}" destId="{DD021C9D-E7E9-4807-AAF4-8A80045BB3A1}" srcOrd="1" destOrd="0" presId="urn:microsoft.com/office/officeart/2005/8/layout/bProcess4"/>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AA8C7BC-5A37-404F-B4A9-79E2684F652F}" type="doc">
      <dgm:prSet loTypeId="urn:microsoft.com/office/officeart/2005/8/layout/chevron2" loCatId="process" qsTypeId="urn:microsoft.com/office/officeart/2005/8/quickstyle/simple1" qsCatId="simple" csTypeId="urn:microsoft.com/office/officeart/2005/8/colors/colorful3" csCatId="colorful" phldr="1"/>
      <dgm:spPr/>
      <dgm:t>
        <a:bodyPr/>
        <a:lstStyle/>
        <a:p>
          <a:endParaRPr lang="it-IT"/>
        </a:p>
      </dgm:t>
    </dgm:pt>
    <dgm:pt modelId="{CFDE7F09-18DC-416E-B444-9FB9CA0DA371}">
      <dgm:prSet phldrT="[Testo]"/>
      <dgm:spPr/>
      <dgm:t>
        <a:bodyPr/>
        <a:lstStyle/>
        <a:p>
          <a:r>
            <a:rPr lang="it-IT" dirty="0"/>
            <a:t>1</a:t>
          </a:r>
        </a:p>
      </dgm:t>
    </dgm:pt>
    <dgm:pt modelId="{CADDBEEF-F432-4F1F-A34F-F024FC056008}" type="parTrans" cxnId="{DF56F830-39B5-4BCF-B817-8444247FF785}">
      <dgm:prSet/>
      <dgm:spPr/>
      <dgm:t>
        <a:bodyPr/>
        <a:lstStyle/>
        <a:p>
          <a:endParaRPr lang="it-IT"/>
        </a:p>
      </dgm:t>
    </dgm:pt>
    <dgm:pt modelId="{3D8E2496-0A9A-4538-9785-539AAAE01AC0}" type="sibTrans" cxnId="{DF56F830-39B5-4BCF-B817-8444247FF785}">
      <dgm:prSet/>
      <dgm:spPr/>
      <dgm:t>
        <a:bodyPr/>
        <a:lstStyle/>
        <a:p>
          <a:endParaRPr lang="it-IT"/>
        </a:p>
      </dgm:t>
    </dgm:pt>
    <dgm:pt modelId="{61CE57F2-0A06-41AD-8848-D7CD25410324}">
      <dgm:prSet phldrT="[Testo]" custT="1"/>
      <dgm:spPr/>
      <dgm:t>
        <a:bodyPr/>
        <a:lstStyle/>
        <a:p>
          <a:r>
            <a:rPr lang="es-ES" sz="2200" dirty="0"/>
            <a:t>Compatibilidad verificada/demostrada mediante ejemplos italianos.</a:t>
          </a:r>
          <a:endParaRPr lang="it-IT" sz="2200" dirty="0"/>
        </a:p>
      </dgm:t>
    </dgm:pt>
    <dgm:pt modelId="{961DB4E0-A953-42DF-B6BA-A871411CB2D1}" type="parTrans" cxnId="{A949A4FD-2470-4838-9F70-8268B901F309}">
      <dgm:prSet/>
      <dgm:spPr/>
      <dgm:t>
        <a:bodyPr/>
        <a:lstStyle/>
        <a:p>
          <a:endParaRPr lang="it-IT"/>
        </a:p>
      </dgm:t>
    </dgm:pt>
    <dgm:pt modelId="{70E815FD-AA7B-44B6-93F9-8C39E08069CB}" type="sibTrans" cxnId="{A949A4FD-2470-4838-9F70-8268B901F309}">
      <dgm:prSet/>
      <dgm:spPr/>
      <dgm:t>
        <a:bodyPr/>
        <a:lstStyle/>
        <a:p>
          <a:endParaRPr lang="it-IT"/>
        </a:p>
      </dgm:t>
    </dgm:pt>
    <dgm:pt modelId="{AFF9D9BC-AF68-44CE-8F1C-794D6C512FC6}">
      <dgm:prSet phldrT="[Testo]"/>
      <dgm:spPr/>
      <dgm:t>
        <a:bodyPr/>
        <a:lstStyle/>
        <a:p>
          <a:r>
            <a:rPr lang="it-IT" dirty="0"/>
            <a:t>2</a:t>
          </a:r>
        </a:p>
      </dgm:t>
    </dgm:pt>
    <dgm:pt modelId="{C9C00299-4971-4E43-9244-DD083331072B}" type="parTrans" cxnId="{371F7BF8-7186-40A7-877A-3CE884050875}">
      <dgm:prSet/>
      <dgm:spPr/>
      <dgm:t>
        <a:bodyPr/>
        <a:lstStyle/>
        <a:p>
          <a:endParaRPr lang="it-IT"/>
        </a:p>
      </dgm:t>
    </dgm:pt>
    <dgm:pt modelId="{5017D345-8916-4DB2-8946-F083A679A17F}" type="sibTrans" cxnId="{371F7BF8-7186-40A7-877A-3CE884050875}">
      <dgm:prSet/>
      <dgm:spPr/>
      <dgm:t>
        <a:bodyPr/>
        <a:lstStyle/>
        <a:p>
          <a:endParaRPr lang="it-IT"/>
        </a:p>
      </dgm:t>
    </dgm:pt>
    <dgm:pt modelId="{92AD82FC-8DB4-4AFC-B517-FE24208A1D8B}">
      <dgm:prSet phldrT="[Testo]"/>
      <dgm:spPr/>
      <dgm:t>
        <a:bodyPr/>
        <a:lstStyle/>
        <a:p>
          <a:r>
            <a:rPr lang="es-ES" dirty="0"/>
            <a:t>Ventajas ligadas a la posibilidad de diversificar la oferta de conocimientos y actividades dentro del yacimiento, utilizando la huerta también como un atractivo más, para la zona arqueológica.</a:t>
          </a:r>
          <a:endParaRPr lang="it-IT" dirty="0"/>
        </a:p>
      </dgm:t>
    </dgm:pt>
    <dgm:pt modelId="{D380E145-2748-40D5-AAF9-0E32C6FD22C4}" type="parTrans" cxnId="{73A34A42-519B-4ECB-BDD6-03EB3DB051AD}">
      <dgm:prSet/>
      <dgm:spPr/>
      <dgm:t>
        <a:bodyPr/>
        <a:lstStyle/>
        <a:p>
          <a:endParaRPr lang="it-IT"/>
        </a:p>
      </dgm:t>
    </dgm:pt>
    <dgm:pt modelId="{16AE9570-5476-488D-AB77-E70C327245C0}" type="sibTrans" cxnId="{73A34A42-519B-4ECB-BDD6-03EB3DB051AD}">
      <dgm:prSet/>
      <dgm:spPr/>
      <dgm:t>
        <a:bodyPr/>
        <a:lstStyle/>
        <a:p>
          <a:endParaRPr lang="it-IT"/>
        </a:p>
      </dgm:t>
    </dgm:pt>
    <dgm:pt modelId="{AA8CC651-D093-4536-9F00-44DAA341B032}">
      <dgm:prSet phldrT="[Testo]"/>
      <dgm:spPr/>
      <dgm:t>
        <a:bodyPr/>
        <a:lstStyle/>
        <a:p>
          <a:r>
            <a:rPr lang="it-IT" dirty="0"/>
            <a:t>3</a:t>
          </a:r>
        </a:p>
      </dgm:t>
    </dgm:pt>
    <dgm:pt modelId="{76EEBAC2-0C29-4CC6-A8C2-3609A7116B97}" type="parTrans" cxnId="{D66C1DE6-2CCE-419D-810F-768A71FCCEDD}">
      <dgm:prSet/>
      <dgm:spPr/>
      <dgm:t>
        <a:bodyPr/>
        <a:lstStyle/>
        <a:p>
          <a:endParaRPr lang="it-IT"/>
        </a:p>
      </dgm:t>
    </dgm:pt>
    <dgm:pt modelId="{39A36258-73C6-4475-8D6D-871D4CF8E8E4}" type="sibTrans" cxnId="{D66C1DE6-2CCE-419D-810F-768A71FCCEDD}">
      <dgm:prSet/>
      <dgm:spPr/>
      <dgm:t>
        <a:bodyPr/>
        <a:lstStyle/>
        <a:p>
          <a:endParaRPr lang="it-IT"/>
        </a:p>
      </dgm:t>
    </dgm:pt>
    <dgm:pt modelId="{8684AF65-297E-4A45-8E6F-0533AE69DD97}">
      <dgm:prSet phldrT="[Testo]"/>
      <dgm:spPr/>
      <dgm:t>
        <a:bodyPr/>
        <a:lstStyle/>
        <a:p>
          <a:r>
            <a:rPr lang="es-ES" dirty="0"/>
            <a:t>Ventajas vinculadas a la posibilidad de integrar temas histórico-arqueológicos con temas agronómicos (por ejemplo, especies utilizadas por las comunidades que habitaron ese sitio).</a:t>
          </a:r>
          <a:endParaRPr lang="it-IT" dirty="0"/>
        </a:p>
      </dgm:t>
    </dgm:pt>
    <dgm:pt modelId="{7512ABD5-D3C3-400F-A3E6-ADCF7C5333CD}" type="parTrans" cxnId="{44FF43F2-2FA5-4934-A930-BC8C71ABA534}">
      <dgm:prSet/>
      <dgm:spPr/>
      <dgm:t>
        <a:bodyPr/>
        <a:lstStyle/>
        <a:p>
          <a:endParaRPr lang="it-IT"/>
        </a:p>
      </dgm:t>
    </dgm:pt>
    <dgm:pt modelId="{F221FE9D-107B-4138-BB8C-FA022034DE4A}" type="sibTrans" cxnId="{44FF43F2-2FA5-4934-A930-BC8C71ABA534}">
      <dgm:prSet/>
      <dgm:spPr/>
      <dgm:t>
        <a:bodyPr/>
        <a:lstStyle/>
        <a:p>
          <a:endParaRPr lang="it-IT"/>
        </a:p>
      </dgm:t>
    </dgm:pt>
    <dgm:pt modelId="{E03BEE65-A309-4263-BD41-78B30F7E9D54}">
      <dgm:prSet phldrT="[Testo]" custT="1"/>
      <dgm:spPr/>
      <dgm:t>
        <a:bodyPr/>
        <a:lstStyle/>
        <a:p>
          <a:r>
            <a:rPr lang="es-ES" sz="2200" dirty="0"/>
            <a:t>Ventajas vinculadas a la posibilidad de utilizar superficies sin presencia de hallazgos arqueológicos para obtener los servicios ecosistémicos relacionados.  </a:t>
          </a:r>
          <a:endParaRPr lang="it-IT" sz="2200" dirty="0"/>
        </a:p>
      </dgm:t>
    </dgm:pt>
    <dgm:pt modelId="{D71C79DB-ED10-4167-8843-F52DDD6CB5DF}" type="parTrans" cxnId="{ACAD3483-8CE5-4066-AF3A-5A8ABB448DE7}">
      <dgm:prSet/>
      <dgm:spPr/>
      <dgm:t>
        <a:bodyPr/>
        <a:lstStyle/>
        <a:p>
          <a:endParaRPr lang="it-IT"/>
        </a:p>
      </dgm:t>
    </dgm:pt>
    <dgm:pt modelId="{3664F0BC-40BB-446D-AE3C-30E68FF743E6}" type="sibTrans" cxnId="{ACAD3483-8CE5-4066-AF3A-5A8ABB448DE7}">
      <dgm:prSet/>
      <dgm:spPr/>
      <dgm:t>
        <a:bodyPr/>
        <a:lstStyle/>
        <a:p>
          <a:endParaRPr lang="it-IT"/>
        </a:p>
      </dgm:t>
    </dgm:pt>
    <dgm:pt modelId="{B77B8AF4-35D4-4247-8ED1-78C373000002}" type="pres">
      <dgm:prSet presAssocID="{4AA8C7BC-5A37-404F-B4A9-79E2684F652F}" presName="linearFlow" presStyleCnt="0">
        <dgm:presLayoutVars>
          <dgm:dir/>
          <dgm:animLvl val="lvl"/>
          <dgm:resizeHandles val="exact"/>
        </dgm:presLayoutVars>
      </dgm:prSet>
      <dgm:spPr/>
    </dgm:pt>
    <dgm:pt modelId="{9C9FDB26-2E9E-4AD3-AB39-0B9ED02BD79A}" type="pres">
      <dgm:prSet presAssocID="{CFDE7F09-18DC-416E-B444-9FB9CA0DA371}" presName="composite" presStyleCnt="0"/>
      <dgm:spPr/>
    </dgm:pt>
    <dgm:pt modelId="{A2A0FD0E-5C7C-4E7C-86D5-A6A1EBC285B9}" type="pres">
      <dgm:prSet presAssocID="{CFDE7F09-18DC-416E-B444-9FB9CA0DA371}" presName="parentText" presStyleLbl="alignNode1" presStyleIdx="0" presStyleCnt="3">
        <dgm:presLayoutVars>
          <dgm:chMax val="1"/>
          <dgm:bulletEnabled val="1"/>
        </dgm:presLayoutVars>
      </dgm:prSet>
      <dgm:spPr/>
    </dgm:pt>
    <dgm:pt modelId="{17A5C365-74B0-4ED5-AB2A-4E02CD5AB14A}" type="pres">
      <dgm:prSet presAssocID="{CFDE7F09-18DC-416E-B444-9FB9CA0DA371}" presName="descendantText" presStyleLbl="alignAcc1" presStyleIdx="0" presStyleCnt="3">
        <dgm:presLayoutVars>
          <dgm:bulletEnabled val="1"/>
        </dgm:presLayoutVars>
      </dgm:prSet>
      <dgm:spPr/>
    </dgm:pt>
    <dgm:pt modelId="{44ECAB25-027B-4E58-B4C7-345D07F12267}" type="pres">
      <dgm:prSet presAssocID="{3D8E2496-0A9A-4538-9785-539AAAE01AC0}" presName="sp" presStyleCnt="0"/>
      <dgm:spPr/>
    </dgm:pt>
    <dgm:pt modelId="{D3F58677-C68E-4BC6-9131-D9D80E47E33B}" type="pres">
      <dgm:prSet presAssocID="{AFF9D9BC-AF68-44CE-8F1C-794D6C512FC6}" presName="composite" presStyleCnt="0"/>
      <dgm:spPr/>
    </dgm:pt>
    <dgm:pt modelId="{A95D36CD-501A-4522-98CA-A997062BA21B}" type="pres">
      <dgm:prSet presAssocID="{AFF9D9BC-AF68-44CE-8F1C-794D6C512FC6}" presName="parentText" presStyleLbl="alignNode1" presStyleIdx="1" presStyleCnt="3">
        <dgm:presLayoutVars>
          <dgm:chMax val="1"/>
          <dgm:bulletEnabled val="1"/>
        </dgm:presLayoutVars>
      </dgm:prSet>
      <dgm:spPr/>
    </dgm:pt>
    <dgm:pt modelId="{DBAB751A-248B-49EA-87A1-B311B0EAE4F2}" type="pres">
      <dgm:prSet presAssocID="{AFF9D9BC-AF68-44CE-8F1C-794D6C512FC6}" presName="descendantText" presStyleLbl="alignAcc1" presStyleIdx="1" presStyleCnt="3">
        <dgm:presLayoutVars>
          <dgm:bulletEnabled val="1"/>
        </dgm:presLayoutVars>
      </dgm:prSet>
      <dgm:spPr/>
    </dgm:pt>
    <dgm:pt modelId="{C4FE485C-4E92-4B89-8B19-722B1B63F2F3}" type="pres">
      <dgm:prSet presAssocID="{5017D345-8916-4DB2-8946-F083A679A17F}" presName="sp" presStyleCnt="0"/>
      <dgm:spPr/>
    </dgm:pt>
    <dgm:pt modelId="{7E9F8097-2FF4-423B-8FBB-AD4AA4E14968}" type="pres">
      <dgm:prSet presAssocID="{AA8CC651-D093-4536-9F00-44DAA341B032}" presName="composite" presStyleCnt="0"/>
      <dgm:spPr/>
    </dgm:pt>
    <dgm:pt modelId="{0FBDBAC5-BA9D-45CF-9733-E28443692D8A}" type="pres">
      <dgm:prSet presAssocID="{AA8CC651-D093-4536-9F00-44DAA341B032}" presName="parentText" presStyleLbl="alignNode1" presStyleIdx="2" presStyleCnt="3">
        <dgm:presLayoutVars>
          <dgm:chMax val="1"/>
          <dgm:bulletEnabled val="1"/>
        </dgm:presLayoutVars>
      </dgm:prSet>
      <dgm:spPr/>
    </dgm:pt>
    <dgm:pt modelId="{5DA23E95-921A-481F-AAAE-AF2F22F86980}" type="pres">
      <dgm:prSet presAssocID="{AA8CC651-D093-4536-9F00-44DAA341B032}" presName="descendantText" presStyleLbl="alignAcc1" presStyleIdx="2" presStyleCnt="3">
        <dgm:presLayoutVars>
          <dgm:bulletEnabled val="1"/>
        </dgm:presLayoutVars>
      </dgm:prSet>
      <dgm:spPr/>
    </dgm:pt>
  </dgm:ptLst>
  <dgm:cxnLst>
    <dgm:cxn modelId="{4F83D325-B183-4440-AD53-AAC6EAAAE263}" type="presOf" srcId="{4AA8C7BC-5A37-404F-B4A9-79E2684F652F}" destId="{B77B8AF4-35D4-4247-8ED1-78C373000002}" srcOrd="0" destOrd="0" presId="urn:microsoft.com/office/officeart/2005/8/layout/chevron2"/>
    <dgm:cxn modelId="{DF56F830-39B5-4BCF-B817-8444247FF785}" srcId="{4AA8C7BC-5A37-404F-B4A9-79E2684F652F}" destId="{CFDE7F09-18DC-416E-B444-9FB9CA0DA371}" srcOrd="0" destOrd="0" parTransId="{CADDBEEF-F432-4F1F-A34F-F024FC056008}" sibTransId="{3D8E2496-0A9A-4538-9785-539AAAE01AC0}"/>
    <dgm:cxn modelId="{73A34A42-519B-4ECB-BDD6-03EB3DB051AD}" srcId="{AFF9D9BC-AF68-44CE-8F1C-794D6C512FC6}" destId="{92AD82FC-8DB4-4AFC-B517-FE24208A1D8B}" srcOrd="0" destOrd="0" parTransId="{D380E145-2748-40D5-AAF9-0E32C6FD22C4}" sibTransId="{16AE9570-5476-488D-AB77-E70C327245C0}"/>
    <dgm:cxn modelId="{FAACB071-B88F-4603-B21E-4687A783F0A5}" type="presOf" srcId="{92AD82FC-8DB4-4AFC-B517-FE24208A1D8B}" destId="{DBAB751A-248B-49EA-87A1-B311B0EAE4F2}" srcOrd="0" destOrd="0" presId="urn:microsoft.com/office/officeart/2005/8/layout/chevron2"/>
    <dgm:cxn modelId="{09599454-A32E-41A0-A21A-82F462C77654}" type="presOf" srcId="{AFF9D9BC-AF68-44CE-8F1C-794D6C512FC6}" destId="{A95D36CD-501A-4522-98CA-A997062BA21B}" srcOrd="0" destOrd="0" presId="urn:microsoft.com/office/officeart/2005/8/layout/chevron2"/>
    <dgm:cxn modelId="{ACAD3483-8CE5-4066-AF3A-5A8ABB448DE7}" srcId="{CFDE7F09-18DC-416E-B444-9FB9CA0DA371}" destId="{E03BEE65-A309-4263-BD41-78B30F7E9D54}" srcOrd="1" destOrd="0" parTransId="{D71C79DB-ED10-4167-8843-F52DDD6CB5DF}" sibTransId="{3664F0BC-40BB-446D-AE3C-30E68FF743E6}"/>
    <dgm:cxn modelId="{8594B9A4-1CE4-48D3-8123-2E67089BAD92}" type="presOf" srcId="{AA8CC651-D093-4536-9F00-44DAA341B032}" destId="{0FBDBAC5-BA9D-45CF-9733-E28443692D8A}" srcOrd="0" destOrd="0" presId="urn:microsoft.com/office/officeart/2005/8/layout/chevron2"/>
    <dgm:cxn modelId="{1C2492CD-B67C-433D-B313-8CCF511E99DF}" type="presOf" srcId="{CFDE7F09-18DC-416E-B444-9FB9CA0DA371}" destId="{A2A0FD0E-5C7C-4E7C-86D5-A6A1EBC285B9}" srcOrd="0" destOrd="0" presId="urn:microsoft.com/office/officeart/2005/8/layout/chevron2"/>
    <dgm:cxn modelId="{C49F23D3-DA3A-4E4E-A84B-10FFF96E7888}" type="presOf" srcId="{8684AF65-297E-4A45-8E6F-0533AE69DD97}" destId="{5DA23E95-921A-481F-AAAE-AF2F22F86980}" srcOrd="0" destOrd="0" presId="urn:microsoft.com/office/officeart/2005/8/layout/chevron2"/>
    <dgm:cxn modelId="{D66C1DE6-2CCE-419D-810F-768A71FCCEDD}" srcId="{4AA8C7BC-5A37-404F-B4A9-79E2684F652F}" destId="{AA8CC651-D093-4536-9F00-44DAA341B032}" srcOrd="2" destOrd="0" parTransId="{76EEBAC2-0C29-4CC6-A8C2-3609A7116B97}" sibTransId="{39A36258-73C6-4475-8D6D-871D4CF8E8E4}"/>
    <dgm:cxn modelId="{19A648EA-03BD-4221-846F-F8ECEA1B319A}" type="presOf" srcId="{61CE57F2-0A06-41AD-8848-D7CD25410324}" destId="{17A5C365-74B0-4ED5-AB2A-4E02CD5AB14A}" srcOrd="0" destOrd="0" presId="urn:microsoft.com/office/officeart/2005/8/layout/chevron2"/>
    <dgm:cxn modelId="{3A91D4EB-B471-4EEA-90F7-10DEBBCB7CEF}" type="presOf" srcId="{E03BEE65-A309-4263-BD41-78B30F7E9D54}" destId="{17A5C365-74B0-4ED5-AB2A-4E02CD5AB14A}" srcOrd="0" destOrd="1" presId="urn:microsoft.com/office/officeart/2005/8/layout/chevron2"/>
    <dgm:cxn modelId="{44FF43F2-2FA5-4934-A930-BC8C71ABA534}" srcId="{AA8CC651-D093-4536-9F00-44DAA341B032}" destId="{8684AF65-297E-4A45-8E6F-0533AE69DD97}" srcOrd="0" destOrd="0" parTransId="{7512ABD5-D3C3-400F-A3E6-ADCF7C5333CD}" sibTransId="{F221FE9D-107B-4138-BB8C-FA022034DE4A}"/>
    <dgm:cxn modelId="{371F7BF8-7186-40A7-877A-3CE884050875}" srcId="{4AA8C7BC-5A37-404F-B4A9-79E2684F652F}" destId="{AFF9D9BC-AF68-44CE-8F1C-794D6C512FC6}" srcOrd="1" destOrd="0" parTransId="{C9C00299-4971-4E43-9244-DD083331072B}" sibTransId="{5017D345-8916-4DB2-8946-F083A679A17F}"/>
    <dgm:cxn modelId="{A949A4FD-2470-4838-9F70-8268B901F309}" srcId="{CFDE7F09-18DC-416E-B444-9FB9CA0DA371}" destId="{61CE57F2-0A06-41AD-8848-D7CD25410324}" srcOrd="0" destOrd="0" parTransId="{961DB4E0-A953-42DF-B6BA-A871411CB2D1}" sibTransId="{70E815FD-AA7B-44B6-93F9-8C39E08069CB}"/>
    <dgm:cxn modelId="{61DC7CD2-388E-4FAA-BA31-BC6BB1AA3806}" type="presParOf" srcId="{B77B8AF4-35D4-4247-8ED1-78C373000002}" destId="{9C9FDB26-2E9E-4AD3-AB39-0B9ED02BD79A}" srcOrd="0" destOrd="0" presId="urn:microsoft.com/office/officeart/2005/8/layout/chevron2"/>
    <dgm:cxn modelId="{21425BDF-F8BD-4305-99F3-BB900CBB0554}" type="presParOf" srcId="{9C9FDB26-2E9E-4AD3-AB39-0B9ED02BD79A}" destId="{A2A0FD0E-5C7C-4E7C-86D5-A6A1EBC285B9}" srcOrd="0" destOrd="0" presId="urn:microsoft.com/office/officeart/2005/8/layout/chevron2"/>
    <dgm:cxn modelId="{C2D192DB-FF31-44A9-B08A-73B3AD9908CE}" type="presParOf" srcId="{9C9FDB26-2E9E-4AD3-AB39-0B9ED02BD79A}" destId="{17A5C365-74B0-4ED5-AB2A-4E02CD5AB14A}" srcOrd="1" destOrd="0" presId="urn:microsoft.com/office/officeart/2005/8/layout/chevron2"/>
    <dgm:cxn modelId="{D9BE8B55-DCD8-48B5-B36A-76DA8028AAC6}" type="presParOf" srcId="{B77B8AF4-35D4-4247-8ED1-78C373000002}" destId="{44ECAB25-027B-4E58-B4C7-345D07F12267}" srcOrd="1" destOrd="0" presId="urn:microsoft.com/office/officeart/2005/8/layout/chevron2"/>
    <dgm:cxn modelId="{9338F5A9-9E23-40C8-9B3C-2913B0048B8D}" type="presParOf" srcId="{B77B8AF4-35D4-4247-8ED1-78C373000002}" destId="{D3F58677-C68E-4BC6-9131-D9D80E47E33B}" srcOrd="2" destOrd="0" presId="urn:microsoft.com/office/officeart/2005/8/layout/chevron2"/>
    <dgm:cxn modelId="{3C8CE2E5-4EC2-4B8C-A4D5-68A0ACED2324}" type="presParOf" srcId="{D3F58677-C68E-4BC6-9131-D9D80E47E33B}" destId="{A95D36CD-501A-4522-98CA-A997062BA21B}" srcOrd="0" destOrd="0" presId="urn:microsoft.com/office/officeart/2005/8/layout/chevron2"/>
    <dgm:cxn modelId="{0DEA0EE3-5966-4A10-B92F-F534416265F8}" type="presParOf" srcId="{D3F58677-C68E-4BC6-9131-D9D80E47E33B}" destId="{DBAB751A-248B-49EA-87A1-B311B0EAE4F2}" srcOrd="1" destOrd="0" presId="urn:microsoft.com/office/officeart/2005/8/layout/chevron2"/>
    <dgm:cxn modelId="{2B27E3F0-74BD-4E86-B235-D1468380829E}" type="presParOf" srcId="{B77B8AF4-35D4-4247-8ED1-78C373000002}" destId="{C4FE485C-4E92-4B89-8B19-722B1B63F2F3}" srcOrd="3" destOrd="0" presId="urn:microsoft.com/office/officeart/2005/8/layout/chevron2"/>
    <dgm:cxn modelId="{BA1C6C1F-38FC-4167-9EBF-36E4B7092996}" type="presParOf" srcId="{B77B8AF4-35D4-4247-8ED1-78C373000002}" destId="{7E9F8097-2FF4-423B-8FBB-AD4AA4E14968}" srcOrd="4" destOrd="0" presId="urn:microsoft.com/office/officeart/2005/8/layout/chevron2"/>
    <dgm:cxn modelId="{5E6580AF-4F23-4BB3-825A-61D7FAAFC032}" type="presParOf" srcId="{7E9F8097-2FF4-423B-8FBB-AD4AA4E14968}" destId="{0FBDBAC5-BA9D-45CF-9733-E28443692D8A}" srcOrd="0" destOrd="0" presId="urn:microsoft.com/office/officeart/2005/8/layout/chevron2"/>
    <dgm:cxn modelId="{C5626B9A-3A81-4596-B736-D72F56454F74}" type="presParOf" srcId="{7E9F8097-2FF4-423B-8FBB-AD4AA4E14968}" destId="{5DA23E95-921A-481F-AAAE-AF2F22F8698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911C55-E604-4198-BAEF-69F2FCD664B7}">
      <dsp:nvSpPr>
        <dsp:cNvPr id="0" name=""/>
        <dsp:cNvSpPr/>
      </dsp:nvSpPr>
      <dsp:spPr>
        <a:xfrm>
          <a:off x="-2780620" y="-428675"/>
          <a:ext cx="3318253" cy="3318253"/>
        </a:xfrm>
        <a:prstGeom prst="blockArc">
          <a:avLst>
            <a:gd name="adj1" fmla="val 18900000"/>
            <a:gd name="adj2" fmla="val 2700000"/>
            <a:gd name="adj3" fmla="val 651"/>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8EB1927-F485-4640-92D2-377B34BC1C7F}">
      <dsp:nvSpPr>
        <dsp:cNvPr id="0" name=""/>
        <dsp:cNvSpPr/>
      </dsp:nvSpPr>
      <dsp:spPr>
        <a:xfrm>
          <a:off x="282175" y="189194"/>
          <a:ext cx="6952096" cy="37858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0502" tIns="45720" rIns="45720" bIns="45720" numCol="1" spcCol="1270" anchor="ctr" anchorCtr="0">
          <a:noAutofit/>
        </a:bodyPr>
        <a:lstStyle/>
        <a:p>
          <a:pPr marL="0" lvl="0" indent="0" algn="ctr" defTabSz="800100">
            <a:lnSpc>
              <a:spcPct val="90000"/>
            </a:lnSpc>
            <a:spcBef>
              <a:spcPct val="0"/>
            </a:spcBef>
            <a:spcAft>
              <a:spcPct val="35000"/>
            </a:spcAft>
            <a:buNone/>
          </a:pPr>
          <a:r>
            <a:rPr lang="it-IT" sz="1800" b="1" kern="1200" spc="300" dirty="0">
              <a:latin typeface="Abadi" panose="020F0502020204030204" pitchFamily="34" charset="0"/>
            </a:rPr>
            <a:t>FUNCIÓN DE PRODUCCIÓN - AUTOPRODUCCIÓN</a:t>
          </a:r>
        </a:p>
      </dsp:txBody>
      <dsp:txXfrm>
        <a:off x="282175" y="189194"/>
        <a:ext cx="6952096" cy="378585"/>
      </dsp:txXfrm>
    </dsp:sp>
    <dsp:sp modelId="{14002F52-D115-42C8-BB47-4D3E6B10BE9C}">
      <dsp:nvSpPr>
        <dsp:cNvPr id="0" name=""/>
        <dsp:cNvSpPr/>
      </dsp:nvSpPr>
      <dsp:spPr>
        <a:xfrm>
          <a:off x="45559" y="141871"/>
          <a:ext cx="473231" cy="473231"/>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78FDDA-4E73-4D4B-A423-CF639EBEC575}">
      <dsp:nvSpPr>
        <dsp:cNvPr id="0" name=""/>
        <dsp:cNvSpPr/>
      </dsp:nvSpPr>
      <dsp:spPr>
        <a:xfrm>
          <a:off x="499226" y="757170"/>
          <a:ext cx="6735044" cy="378585"/>
        </a:xfrm>
        <a:prstGeom prst="rect">
          <a:avLst/>
        </a:prstGeom>
        <a:solidFill>
          <a:schemeClr val="accent3">
            <a:hueOff val="-1848645"/>
            <a:satOff val="0"/>
            <a:lumOff val="65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0502" tIns="45720" rIns="45720" bIns="45720" numCol="1" spcCol="1270" anchor="ctr" anchorCtr="0">
          <a:noAutofit/>
        </a:bodyPr>
        <a:lstStyle/>
        <a:p>
          <a:pPr marL="0" lvl="0" indent="0" algn="ctr" defTabSz="800100">
            <a:lnSpc>
              <a:spcPct val="90000"/>
            </a:lnSpc>
            <a:spcBef>
              <a:spcPct val="0"/>
            </a:spcBef>
            <a:spcAft>
              <a:spcPct val="35000"/>
            </a:spcAft>
            <a:buNone/>
          </a:pPr>
          <a:r>
            <a:rPr lang="it-IT" sz="1800" b="1" kern="1200" spc="300" dirty="0">
              <a:latin typeface="Abadi" panose="020F0502020204030204" pitchFamily="34" charset="0"/>
            </a:rPr>
            <a:t>FUNCIÓN</a:t>
          </a:r>
          <a:r>
            <a:rPr lang="it-IT" sz="1800" b="1" kern="1200" spc="300" dirty="0">
              <a:solidFill>
                <a:prstClr val="white"/>
              </a:solidFill>
              <a:latin typeface="Abadi" panose="020F0502020204030204" pitchFamily="34" charset="0"/>
              <a:ea typeface="+mn-ea"/>
              <a:cs typeface="+mn-cs"/>
            </a:rPr>
            <a:t> ECOLÓGICO-AMBIENTAL</a:t>
          </a:r>
        </a:p>
      </dsp:txBody>
      <dsp:txXfrm>
        <a:off x="499226" y="757170"/>
        <a:ext cx="6735044" cy="378585"/>
      </dsp:txXfrm>
    </dsp:sp>
    <dsp:sp modelId="{213C00EA-78E0-4390-903A-4E27A5F1B244}">
      <dsp:nvSpPr>
        <dsp:cNvPr id="0" name=""/>
        <dsp:cNvSpPr/>
      </dsp:nvSpPr>
      <dsp:spPr>
        <a:xfrm>
          <a:off x="262610" y="709847"/>
          <a:ext cx="473231" cy="473231"/>
        </a:xfrm>
        <a:prstGeom prst="ellipse">
          <a:avLst/>
        </a:prstGeom>
        <a:solidFill>
          <a:schemeClr val="lt1">
            <a:hueOff val="0"/>
            <a:satOff val="0"/>
            <a:lumOff val="0"/>
            <a:alphaOff val="0"/>
          </a:schemeClr>
        </a:solidFill>
        <a:ln w="12700" cap="flat" cmpd="sng" algn="ctr">
          <a:solidFill>
            <a:schemeClr val="accent3">
              <a:hueOff val="-1848645"/>
              <a:satOff val="0"/>
              <a:lumOff val="6536"/>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99EF20-5ADC-4FC0-9228-52A5C08570BE}">
      <dsp:nvSpPr>
        <dsp:cNvPr id="0" name=""/>
        <dsp:cNvSpPr/>
      </dsp:nvSpPr>
      <dsp:spPr>
        <a:xfrm>
          <a:off x="499226" y="1325147"/>
          <a:ext cx="6735044" cy="378585"/>
        </a:xfrm>
        <a:prstGeom prst="rect">
          <a:avLst/>
        </a:prstGeom>
        <a:solidFill>
          <a:schemeClr val="accent3">
            <a:hueOff val="-3697290"/>
            <a:satOff val="0"/>
            <a:lumOff val="130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0502" tIns="45720" rIns="45720" bIns="45720" numCol="1" spcCol="1270" anchor="ctr" anchorCtr="0">
          <a:noAutofit/>
        </a:bodyPr>
        <a:lstStyle/>
        <a:p>
          <a:pPr marL="0" lvl="0" indent="0" algn="ctr" defTabSz="711200">
            <a:lnSpc>
              <a:spcPct val="90000"/>
            </a:lnSpc>
            <a:spcBef>
              <a:spcPct val="0"/>
            </a:spcBef>
            <a:spcAft>
              <a:spcPct val="35000"/>
            </a:spcAft>
            <a:buNone/>
          </a:pPr>
          <a:r>
            <a:rPr lang="it-IT" sz="1800" b="1" kern="1200" spc="300" dirty="0">
              <a:latin typeface="Abadi" panose="020F0502020204030204" pitchFamily="34" charset="0"/>
            </a:rPr>
            <a:t>FUNCIÓN</a:t>
          </a:r>
          <a:r>
            <a:rPr lang="it-IT" sz="1800" b="1" kern="1200" spc="300" dirty="0">
              <a:solidFill>
                <a:prstClr val="white"/>
              </a:solidFill>
              <a:latin typeface="Abadi" panose="020F0502020204030204" pitchFamily="34" charset="0"/>
              <a:ea typeface="+mn-ea"/>
              <a:cs typeface="+mn-cs"/>
            </a:rPr>
            <a:t> SOCIAL Y EDUCATIVO</a:t>
          </a:r>
        </a:p>
      </dsp:txBody>
      <dsp:txXfrm>
        <a:off x="499226" y="1325147"/>
        <a:ext cx="6735044" cy="378585"/>
      </dsp:txXfrm>
    </dsp:sp>
    <dsp:sp modelId="{DA3E29D1-EC37-4058-8C2B-1F6A3907643E}">
      <dsp:nvSpPr>
        <dsp:cNvPr id="0" name=""/>
        <dsp:cNvSpPr/>
      </dsp:nvSpPr>
      <dsp:spPr>
        <a:xfrm>
          <a:off x="262610" y="1277823"/>
          <a:ext cx="473231" cy="473231"/>
        </a:xfrm>
        <a:prstGeom prst="ellipse">
          <a:avLst/>
        </a:prstGeom>
        <a:solidFill>
          <a:schemeClr val="lt1">
            <a:hueOff val="0"/>
            <a:satOff val="0"/>
            <a:lumOff val="0"/>
            <a:alphaOff val="0"/>
          </a:schemeClr>
        </a:solidFill>
        <a:ln w="12700" cap="flat" cmpd="sng" algn="ctr">
          <a:solidFill>
            <a:schemeClr val="accent3">
              <a:hueOff val="-3697290"/>
              <a:satOff val="0"/>
              <a:lumOff val="13071"/>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4E7043-2587-45C2-8E87-DEF30F08BF4A}">
      <dsp:nvSpPr>
        <dsp:cNvPr id="0" name=""/>
        <dsp:cNvSpPr/>
      </dsp:nvSpPr>
      <dsp:spPr>
        <a:xfrm>
          <a:off x="282175" y="1893123"/>
          <a:ext cx="6952096" cy="378585"/>
        </a:xfrm>
        <a:prstGeom prst="rect">
          <a:avLst/>
        </a:prstGeom>
        <a:solidFill>
          <a:schemeClr val="accent3">
            <a:hueOff val="-5545935"/>
            <a:satOff val="0"/>
            <a:lumOff val="196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0502" tIns="45720" rIns="45720" bIns="45720" numCol="1" spcCol="1270" anchor="ctr" anchorCtr="0">
          <a:noAutofit/>
        </a:bodyPr>
        <a:lstStyle/>
        <a:p>
          <a:pPr marL="0" lvl="0" indent="0" algn="ctr" defTabSz="711200">
            <a:lnSpc>
              <a:spcPct val="90000"/>
            </a:lnSpc>
            <a:spcBef>
              <a:spcPct val="0"/>
            </a:spcBef>
            <a:spcAft>
              <a:spcPct val="35000"/>
            </a:spcAft>
            <a:buNone/>
          </a:pPr>
          <a:r>
            <a:rPr lang="it-IT" sz="1800" b="1" kern="1200" spc="300" dirty="0">
              <a:latin typeface="Abadi" panose="020F0502020204030204" pitchFamily="34" charset="0"/>
            </a:rPr>
            <a:t>FUNCIÓN</a:t>
          </a:r>
          <a:r>
            <a:rPr lang="it-IT" sz="1800" b="1" kern="1200" spc="300" dirty="0">
              <a:solidFill>
                <a:prstClr val="white"/>
              </a:solidFill>
              <a:latin typeface="Abadi" panose="020F0502020204030204" pitchFamily="34" charset="0"/>
              <a:ea typeface="+mn-ea"/>
              <a:cs typeface="+mn-cs"/>
            </a:rPr>
            <a:t> ORTOTERAPIA TERAPÉUTICA</a:t>
          </a:r>
        </a:p>
      </dsp:txBody>
      <dsp:txXfrm>
        <a:off x="282175" y="1893123"/>
        <a:ext cx="6952096" cy="378585"/>
      </dsp:txXfrm>
    </dsp:sp>
    <dsp:sp modelId="{306A73CE-975C-4FFF-9B2F-CAA7DD319A24}">
      <dsp:nvSpPr>
        <dsp:cNvPr id="0" name=""/>
        <dsp:cNvSpPr/>
      </dsp:nvSpPr>
      <dsp:spPr>
        <a:xfrm>
          <a:off x="45559" y="1845800"/>
          <a:ext cx="473231" cy="473231"/>
        </a:xfrm>
        <a:prstGeom prst="ellipse">
          <a:avLst/>
        </a:prstGeom>
        <a:solidFill>
          <a:schemeClr val="lt1">
            <a:hueOff val="0"/>
            <a:satOff val="0"/>
            <a:lumOff val="0"/>
            <a:alphaOff val="0"/>
          </a:schemeClr>
        </a:solidFill>
        <a:ln w="12700" cap="flat" cmpd="sng" algn="ctr">
          <a:solidFill>
            <a:schemeClr val="accent3">
              <a:hueOff val="-5545935"/>
              <a:satOff val="0"/>
              <a:lumOff val="19607"/>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990168-DB94-45AC-AC3A-0AAC3B2EABDE}">
      <dsp:nvSpPr>
        <dsp:cNvPr id="0" name=""/>
        <dsp:cNvSpPr/>
      </dsp:nvSpPr>
      <dsp:spPr>
        <a:xfrm>
          <a:off x="-6916" y="0"/>
          <a:ext cx="7437231" cy="1431597"/>
        </a:xfrm>
        <a:prstGeom prst="roundRect">
          <a:avLst>
            <a:gd name="adj" fmla="val 10000"/>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r>
            <a:rPr lang="es-ES" sz="2800" kern="1200" dirty="0"/>
            <a:t>Los huertos comunitarios en Roma se han desarrollado en zonas urbanas y periurbanas desde principios de la década de 2000</a:t>
          </a:r>
          <a:endParaRPr lang="it-IT" sz="2800" kern="1200" dirty="0"/>
        </a:p>
      </dsp:txBody>
      <dsp:txXfrm>
        <a:off x="35014" y="41930"/>
        <a:ext cx="5771455" cy="1347737"/>
      </dsp:txXfrm>
    </dsp:sp>
    <dsp:sp modelId="{DEFF63AA-D397-44D3-8025-248AC60029C2}">
      <dsp:nvSpPr>
        <dsp:cNvPr id="0" name=""/>
        <dsp:cNvSpPr/>
      </dsp:nvSpPr>
      <dsp:spPr>
        <a:xfrm>
          <a:off x="615951" y="1691888"/>
          <a:ext cx="7437231" cy="1431597"/>
        </a:xfrm>
        <a:prstGeom prst="roundRect">
          <a:avLst>
            <a:gd name="adj" fmla="val 10000"/>
          </a:avLst>
        </a:prstGeom>
        <a:solidFill>
          <a:schemeClr val="accent3">
            <a:shade val="80000"/>
            <a:hueOff val="0"/>
            <a:satOff val="-28371"/>
            <a:lumOff val="140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ES" sz="2800" kern="1200" dirty="0"/>
            <a:t>Con la crisis económica de 2008, estas áreas asumieron un papel de servicio a los ciudadanos</a:t>
          </a:r>
          <a:endParaRPr lang="it-IT" sz="2800" kern="1200" dirty="0"/>
        </a:p>
      </dsp:txBody>
      <dsp:txXfrm>
        <a:off x="657881" y="1733818"/>
        <a:ext cx="5799964" cy="1347737"/>
      </dsp:txXfrm>
    </dsp:sp>
    <dsp:sp modelId="{5A9EF5DF-52E0-4694-9723-886C83AA3B76}">
      <dsp:nvSpPr>
        <dsp:cNvPr id="0" name=""/>
        <dsp:cNvSpPr/>
      </dsp:nvSpPr>
      <dsp:spPr>
        <a:xfrm>
          <a:off x="1229523" y="3383776"/>
          <a:ext cx="7437231" cy="1431597"/>
        </a:xfrm>
        <a:prstGeom prst="roundRect">
          <a:avLst>
            <a:gd name="adj" fmla="val 10000"/>
          </a:avLst>
        </a:prstGeom>
        <a:solidFill>
          <a:schemeClr val="accent3">
            <a:shade val="80000"/>
            <a:hueOff val="0"/>
            <a:satOff val="-56743"/>
            <a:lumOff val="281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tabLst/>
          </a:pPr>
          <a:r>
            <a:rPr lang="es-ES" sz="2700" kern="1200" dirty="0"/>
            <a:t>El resultado es un espacio urbano y ecológico, un recurso precioso en la propia ciudad, que contribuye al patrimonio de la ciudad</a:t>
          </a:r>
          <a:r>
            <a:rPr lang="it-IT" sz="2700" kern="1200" dirty="0"/>
            <a:t>. </a:t>
          </a:r>
        </a:p>
      </dsp:txBody>
      <dsp:txXfrm>
        <a:off x="1271453" y="3425706"/>
        <a:ext cx="5809261" cy="1347737"/>
      </dsp:txXfrm>
    </dsp:sp>
    <dsp:sp modelId="{39D50E0F-F0FA-4AC8-8335-8B65A95091C0}">
      <dsp:nvSpPr>
        <dsp:cNvPr id="0" name=""/>
        <dsp:cNvSpPr/>
      </dsp:nvSpPr>
      <dsp:spPr>
        <a:xfrm>
          <a:off x="1838557" y="5114082"/>
          <a:ext cx="7464897" cy="1354764"/>
        </a:xfrm>
        <a:prstGeom prst="roundRect">
          <a:avLst>
            <a:gd name="adj" fmla="val 10000"/>
          </a:avLst>
        </a:prstGeom>
        <a:solidFill>
          <a:schemeClr val="accent3">
            <a:shade val="80000"/>
            <a:hueOff val="0"/>
            <a:satOff val="-85114"/>
            <a:lumOff val="422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tabLst/>
          </a:pPr>
          <a:r>
            <a:rPr lang="es-ES" sz="2500" kern="1200" dirty="0"/>
            <a:t>Nacen asociaciones ciudadanas que cuidan y potencian los bienes comunes de la ciudad</a:t>
          </a:r>
          <a:endParaRPr lang="it-IT" sz="2500" kern="1200" dirty="0"/>
        </a:p>
      </dsp:txBody>
      <dsp:txXfrm>
        <a:off x="1878237" y="5153762"/>
        <a:ext cx="5826352" cy="1275404"/>
      </dsp:txXfrm>
    </dsp:sp>
    <dsp:sp modelId="{02A922EF-0A21-4847-8DD0-4F0C8D12520C}">
      <dsp:nvSpPr>
        <dsp:cNvPr id="0" name=""/>
        <dsp:cNvSpPr/>
      </dsp:nvSpPr>
      <dsp:spPr>
        <a:xfrm>
          <a:off x="6499775" y="1096473"/>
          <a:ext cx="930538" cy="930538"/>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it-IT" sz="3600" kern="1200"/>
        </a:p>
      </dsp:txBody>
      <dsp:txXfrm>
        <a:off x="6709146" y="1096473"/>
        <a:ext cx="511796" cy="700230"/>
      </dsp:txXfrm>
    </dsp:sp>
    <dsp:sp modelId="{F8C5C5E2-D995-421A-BE16-6F259381C2C4}">
      <dsp:nvSpPr>
        <dsp:cNvPr id="0" name=""/>
        <dsp:cNvSpPr/>
      </dsp:nvSpPr>
      <dsp:spPr>
        <a:xfrm>
          <a:off x="7122644" y="2788362"/>
          <a:ext cx="930538" cy="930538"/>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it-IT" sz="3600" kern="1200"/>
        </a:p>
      </dsp:txBody>
      <dsp:txXfrm>
        <a:off x="7332015" y="2788362"/>
        <a:ext cx="511796" cy="700230"/>
      </dsp:txXfrm>
    </dsp:sp>
    <dsp:sp modelId="{047850A0-9A8D-4629-AB01-CD780214B835}">
      <dsp:nvSpPr>
        <dsp:cNvPr id="0" name=""/>
        <dsp:cNvSpPr/>
      </dsp:nvSpPr>
      <dsp:spPr>
        <a:xfrm>
          <a:off x="7736215" y="4480250"/>
          <a:ext cx="930538" cy="930538"/>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it-IT" sz="3600" kern="1200"/>
        </a:p>
      </dsp:txBody>
      <dsp:txXfrm>
        <a:off x="7945586" y="4480250"/>
        <a:ext cx="511796" cy="7002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B02FA4-5386-4FCD-BB74-4691C7F54908}">
      <dsp:nvSpPr>
        <dsp:cNvPr id="0" name=""/>
        <dsp:cNvSpPr/>
      </dsp:nvSpPr>
      <dsp:spPr>
        <a:xfrm>
          <a:off x="3305219" y="0"/>
          <a:ext cx="2608149" cy="2608546"/>
        </a:xfrm>
        <a:prstGeom prst="circularArrow">
          <a:avLst>
            <a:gd name="adj1" fmla="val 10980"/>
            <a:gd name="adj2" fmla="val 1142322"/>
            <a:gd name="adj3" fmla="val 4500000"/>
            <a:gd name="adj4" fmla="val 10800000"/>
            <a:gd name="adj5" fmla="val 12500"/>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F617B9-0A2A-411C-BB1B-E091CD748AC0}">
      <dsp:nvSpPr>
        <dsp:cNvPr id="0" name=""/>
        <dsp:cNvSpPr/>
      </dsp:nvSpPr>
      <dsp:spPr>
        <a:xfrm>
          <a:off x="3778629" y="941764"/>
          <a:ext cx="1655011"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it-IT" sz="1800" b="1" kern="1200" dirty="0">
              <a:effectLst>
                <a:outerShdw blurRad="38100" dist="38100" dir="2700000" algn="tl">
                  <a:srgbClr val="000000">
                    <a:alpha val="43137"/>
                  </a:srgbClr>
                </a:outerShdw>
              </a:effectLst>
              <a:latin typeface="Candara" panose="020E0502030303020204" pitchFamily="34" charset="0"/>
              <a:ea typeface="+mn-ea"/>
              <a:cs typeface="+mn-cs"/>
            </a:rPr>
            <a:t>ANTROPOLOGÍA CULTURAL</a:t>
          </a:r>
        </a:p>
      </dsp:txBody>
      <dsp:txXfrm>
        <a:off x="3778629" y="941764"/>
        <a:ext cx="1655011" cy="724475"/>
      </dsp:txXfrm>
    </dsp:sp>
    <dsp:sp modelId="{9708E18A-25C9-476E-A8C4-70E3812B58D5}">
      <dsp:nvSpPr>
        <dsp:cNvPr id="0" name=""/>
        <dsp:cNvSpPr/>
      </dsp:nvSpPr>
      <dsp:spPr>
        <a:xfrm>
          <a:off x="2580815" y="1498803"/>
          <a:ext cx="2608149" cy="2608546"/>
        </a:xfrm>
        <a:prstGeom prst="leftCircularArrow">
          <a:avLst>
            <a:gd name="adj1" fmla="val 10980"/>
            <a:gd name="adj2" fmla="val 1142322"/>
            <a:gd name="adj3" fmla="val 6300000"/>
            <a:gd name="adj4" fmla="val 18900000"/>
            <a:gd name="adj5" fmla="val 12500"/>
          </a:avLst>
        </a:prstGeom>
        <a:solidFill>
          <a:schemeClr val="accent3">
            <a:shade val="80000"/>
            <a:hueOff val="0"/>
            <a:satOff val="-42557"/>
            <a:lumOff val="211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ADC83D-EB6C-41AF-B065-8CE7A4342D6F}">
      <dsp:nvSpPr>
        <dsp:cNvPr id="0" name=""/>
        <dsp:cNvSpPr/>
      </dsp:nvSpPr>
      <dsp:spPr>
        <a:xfrm>
          <a:off x="3345140" y="2449237"/>
          <a:ext cx="1727302"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it-IT" sz="1800" b="1" kern="1200" dirty="0">
              <a:solidFill>
                <a:schemeClr val="tx1"/>
              </a:solidFill>
              <a:effectLst>
                <a:outerShdw blurRad="38100" dist="38100" dir="2700000" algn="tl">
                  <a:srgbClr val="000000">
                    <a:alpha val="43137"/>
                  </a:srgbClr>
                </a:outerShdw>
              </a:effectLst>
              <a:latin typeface="Candara" panose="020E0502030303020204" pitchFamily="34" charset="0"/>
            </a:rPr>
            <a:t>ETNOBOTANICA</a:t>
          </a:r>
          <a:endParaRPr lang="it-IT" sz="1600" b="1" kern="1200" dirty="0">
            <a:solidFill>
              <a:schemeClr val="tx1"/>
            </a:solidFill>
          </a:endParaRPr>
        </a:p>
      </dsp:txBody>
      <dsp:txXfrm>
        <a:off x="3345140" y="2449237"/>
        <a:ext cx="1727302" cy="724475"/>
      </dsp:txXfrm>
    </dsp:sp>
    <dsp:sp modelId="{6311344E-2C64-4DC1-A3FC-377FA455659B}">
      <dsp:nvSpPr>
        <dsp:cNvPr id="0" name=""/>
        <dsp:cNvSpPr/>
      </dsp:nvSpPr>
      <dsp:spPr>
        <a:xfrm>
          <a:off x="3490474" y="3176964"/>
          <a:ext cx="2240804" cy="2241702"/>
        </a:xfrm>
        <a:prstGeom prst="blockArc">
          <a:avLst>
            <a:gd name="adj1" fmla="val 13500000"/>
            <a:gd name="adj2" fmla="val 10800000"/>
            <a:gd name="adj3" fmla="val 12740"/>
          </a:avLst>
        </a:prstGeom>
        <a:solidFill>
          <a:schemeClr val="accent3">
            <a:shade val="80000"/>
            <a:hueOff val="0"/>
            <a:satOff val="-85114"/>
            <a:lumOff val="422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9F59EA-C18F-4DA3-AC6D-664B24FEDE42}">
      <dsp:nvSpPr>
        <dsp:cNvPr id="0" name=""/>
        <dsp:cNvSpPr/>
      </dsp:nvSpPr>
      <dsp:spPr>
        <a:xfrm>
          <a:off x="3619592" y="4017864"/>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it-IT" sz="1800" b="1" kern="1200" dirty="0">
              <a:effectLst>
                <a:outerShdw blurRad="38100" dist="38100" dir="2700000" algn="tl">
                  <a:srgbClr val="000000">
                    <a:alpha val="43137"/>
                  </a:srgbClr>
                </a:outerShdw>
              </a:effectLst>
              <a:latin typeface="Candara" panose="020E0502030303020204" pitchFamily="34" charset="0"/>
              <a:ea typeface="+mn-ea"/>
              <a:cs typeface="+mn-cs"/>
            </a:rPr>
            <a:t>BOTÁNICA</a:t>
          </a:r>
        </a:p>
      </dsp:txBody>
      <dsp:txXfrm>
        <a:off x="3619592" y="4017864"/>
        <a:ext cx="1449298" cy="7244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CE5446-B35D-44B5-AD8F-F87FD55847FF}">
      <dsp:nvSpPr>
        <dsp:cNvPr id="0" name=""/>
        <dsp:cNvSpPr/>
      </dsp:nvSpPr>
      <dsp:spPr>
        <a:xfrm rot="5400000">
          <a:off x="-192083" y="582752"/>
          <a:ext cx="860154" cy="104323"/>
        </a:xfrm>
        <a:prstGeom prst="rect">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87B81A4-0911-46C7-90E1-32821BF550D5}">
      <dsp:nvSpPr>
        <dsp:cNvPr id="0" name=""/>
        <dsp:cNvSpPr/>
      </dsp:nvSpPr>
      <dsp:spPr>
        <a:xfrm>
          <a:off x="1557" y="27549"/>
          <a:ext cx="1159154" cy="695492"/>
        </a:xfrm>
        <a:prstGeom prst="roundRect">
          <a:avLst>
            <a:gd name="adj" fmla="val 10000"/>
          </a:avLst>
        </a:prstGeom>
        <a:solidFill>
          <a:schemeClr val="accent3">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MEDICINA </a:t>
          </a:r>
        </a:p>
        <a:p>
          <a:pPr marL="0" lvl="0" indent="0" algn="ctr" defTabSz="800100">
            <a:lnSpc>
              <a:spcPct val="90000"/>
            </a:lnSpc>
            <a:spcBef>
              <a:spcPct val="0"/>
            </a:spcBef>
            <a:spcAft>
              <a:spcPct val="35000"/>
            </a:spcAft>
            <a:buNone/>
          </a:pPr>
          <a:r>
            <a:rPr lang="it-IT" sz="1800" kern="1200" dirty="0"/>
            <a:t>HUMANA</a:t>
          </a:r>
        </a:p>
      </dsp:txBody>
      <dsp:txXfrm>
        <a:off x="21927" y="47919"/>
        <a:ext cx="1118414" cy="654752"/>
      </dsp:txXfrm>
    </dsp:sp>
    <dsp:sp modelId="{80A0C0B0-C6C1-44A9-B1A5-254F1E3CC0EF}">
      <dsp:nvSpPr>
        <dsp:cNvPr id="0" name=""/>
        <dsp:cNvSpPr/>
      </dsp:nvSpPr>
      <dsp:spPr>
        <a:xfrm rot="5400000">
          <a:off x="-192083" y="1452118"/>
          <a:ext cx="860154" cy="104323"/>
        </a:xfrm>
        <a:prstGeom prst="rect">
          <a:avLst/>
        </a:prstGeom>
        <a:solidFill>
          <a:schemeClr val="accent3">
            <a:shade val="90000"/>
            <a:hueOff val="0"/>
            <a:satOff val="-15823"/>
            <a:lumOff val="978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4DCF78-46D8-4BB0-AFD9-4971CF18B8CE}">
      <dsp:nvSpPr>
        <dsp:cNvPr id="0" name=""/>
        <dsp:cNvSpPr/>
      </dsp:nvSpPr>
      <dsp:spPr>
        <a:xfrm>
          <a:off x="1557" y="896914"/>
          <a:ext cx="1159154" cy="695492"/>
        </a:xfrm>
        <a:prstGeom prst="roundRect">
          <a:avLst>
            <a:gd name="adj" fmla="val 10000"/>
          </a:avLst>
        </a:prstGeom>
        <a:solidFill>
          <a:schemeClr val="accent3">
            <a:shade val="50000"/>
            <a:hueOff val="0"/>
            <a:satOff val="-14442"/>
            <a:lumOff val="9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it-IT" sz="1300" kern="1200" dirty="0">
              <a:effectLst>
                <a:outerShdw blurRad="38100" dist="38100" dir="2700000" algn="tl">
                  <a:srgbClr val="000000">
                    <a:alpha val="43137"/>
                  </a:srgbClr>
                </a:outerShdw>
              </a:effectLst>
              <a:latin typeface="Candara" panose="020E0502030303020204" pitchFamily="34" charset="0"/>
              <a:ea typeface="+mn-ea"/>
              <a:cs typeface="+mn-cs"/>
            </a:rPr>
            <a:t>VETERINARIA</a:t>
          </a:r>
          <a:endParaRPr lang="it-IT" sz="1300" kern="1200" dirty="0"/>
        </a:p>
      </dsp:txBody>
      <dsp:txXfrm>
        <a:off x="21927" y="917284"/>
        <a:ext cx="1118414" cy="654752"/>
      </dsp:txXfrm>
    </dsp:sp>
    <dsp:sp modelId="{0F372E3C-D04C-4BD8-A878-497570C8D3A8}">
      <dsp:nvSpPr>
        <dsp:cNvPr id="0" name=""/>
        <dsp:cNvSpPr/>
      </dsp:nvSpPr>
      <dsp:spPr>
        <a:xfrm rot="5400000">
          <a:off x="-192083" y="2321484"/>
          <a:ext cx="860154" cy="104323"/>
        </a:xfrm>
        <a:prstGeom prst="rect">
          <a:avLst/>
        </a:prstGeom>
        <a:solidFill>
          <a:schemeClr val="accent3">
            <a:shade val="90000"/>
            <a:hueOff val="0"/>
            <a:satOff val="-31645"/>
            <a:lumOff val="1956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C891A35-E8F3-448F-A54E-FDCEE3C45A1F}">
      <dsp:nvSpPr>
        <dsp:cNvPr id="0" name=""/>
        <dsp:cNvSpPr/>
      </dsp:nvSpPr>
      <dsp:spPr>
        <a:xfrm>
          <a:off x="1557" y="1766280"/>
          <a:ext cx="1159154" cy="695492"/>
        </a:xfrm>
        <a:prstGeom prst="roundRect">
          <a:avLst>
            <a:gd name="adj" fmla="val 10000"/>
          </a:avLst>
        </a:prstGeom>
        <a:solidFill>
          <a:schemeClr val="accent3">
            <a:shade val="50000"/>
            <a:hueOff val="0"/>
            <a:satOff val="-28883"/>
            <a:lumOff val="188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effectLst>
                <a:outerShdw blurRad="38100" dist="38100" dir="2700000" algn="tl">
                  <a:srgbClr val="000000">
                    <a:alpha val="43137"/>
                  </a:srgbClr>
                </a:outerShdw>
              </a:effectLst>
              <a:latin typeface="Candara" panose="020E0502030303020204" pitchFamily="34" charset="0"/>
              <a:ea typeface="+mn-ea"/>
              <a:cs typeface="+mn-cs"/>
            </a:rPr>
            <a:t>ALIMENTACIÓN UMANA</a:t>
          </a:r>
        </a:p>
      </dsp:txBody>
      <dsp:txXfrm>
        <a:off x="21927" y="1786650"/>
        <a:ext cx="1118414" cy="654752"/>
      </dsp:txXfrm>
    </dsp:sp>
    <dsp:sp modelId="{CE5365C1-50C9-4210-8839-4811534306F2}">
      <dsp:nvSpPr>
        <dsp:cNvPr id="0" name=""/>
        <dsp:cNvSpPr/>
      </dsp:nvSpPr>
      <dsp:spPr>
        <a:xfrm>
          <a:off x="242599" y="2756167"/>
          <a:ext cx="1615047" cy="104323"/>
        </a:xfrm>
        <a:prstGeom prst="rect">
          <a:avLst/>
        </a:prstGeom>
        <a:solidFill>
          <a:schemeClr val="accent3">
            <a:shade val="90000"/>
            <a:hueOff val="0"/>
            <a:satOff val="-47468"/>
            <a:lumOff val="2934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2E7DF9F-DA07-44EB-9CA5-17AAB2467E28}">
      <dsp:nvSpPr>
        <dsp:cNvPr id="0" name=""/>
        <dsp:cNvSpPr/>
      </dsp:nvSpPr>
      <dsp:spPr>
        <a:xfrm>
          <a:off x="1557" y="2635646"/>
          <a:ext cx="1159154" cy="695492"/>
        </a:xfrm>
        <a:prstGeom prst="roundRect">
          <a:avLst>
            <a:gd name="adj" fmla="val 10000"/>
          </a:avLst>
        </a:prstGeom>
        <a:solidFill>
          <a:schemeClr val="accent3">
            <a:shade val="50000"/>
            <a:hueOff val="0"/>
            <a:satOff val="-43325"/>
            <a:lumOff val="282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effectLst>
                <a:outerShdw blurRad="38100" dist="38100" dir="2700000" algn="tl">
                  <a:srgbClr val="000000">
                    <a:alpha val="43137"/>
                  </a:srgbClr>
                </a:outerShdw>
              </a:effectLst>
              <a:latin typeface="Candara" panose="020E0502030303020204" pitchFamily="34" charset="0"/>
              <a:ea typeface="+mn-ea"/>
              <a:cs typeface="+mn-cs"/>
            </a:rPr>
            <a:t>ALIMENTACIÓN DE ANIMALES</a:t>
          </a:r>
          <a:endParaRPr lang="it-IT" sz="1600" kern="1200" dirty="0"/>
        </a:p>
      </dsp:txBody>
      <dsp:txXfrm>
        <a:off x="21927" y="2656016"/>
        <a:ext cx="1118414" cy="654752"/>
      </dsp:txXfrm>
    </dsp:sp>
    <dsp:sp modelId="{F8D49D7D-7E1F-41A5-9FEF-87A1A59DDFD5}">
      <dsp:nvSpPr>
        <dsp:cNvPr id="0" name=""/>
        <dsp:cNvSpPr/>
      </dsp:nvSpPr>
      <dsp:spPr>
        <a:xfrm rot="16200000">
          <a:off x="1432836" y="2321484"/>
          <a:ext cx="860154" cy="104323"/>
        </a:xfrm>
        <a:prstGeom prst="rect">
          <a:avLst/>
        </a:prstGeom>
        <a:solidFill>
          <a:schemeClr val="accent3">
            <a:shade val="90000"/>
            <a:hueOff val="0"/>
            <a:satOff val="-63291"/>
            <a:lumOff val="3912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A668AD6-7285-4693-AD54-5F2F1D3D236A}">
      <dsp:nvSpPr>
        <dsp:cNvPr id="0" name=""/>
        <dsp:cNvSpPr/>
      </dsp:nvSpPr>
      <dsp:spPr>
        <a:xfrm>
          <a:off x="1543232" y="2635646"/>
          <a:ext cx="1325643" cy="695492"/>
        </a:xfrm>
        <a:prstGeom prst="roundRect">
          <a:avLst>
            <a:gd name="adj" fmla="val 10000"/>
          </a:avLst>
        </a:prstGeom>
        <a:solidFill>
          <a:schemeClr val="accent3">
            <a:shade val="50000"/>
            <a:hueOff val="0"/>
            <a:satOff val="-57767"/>
            <a:lumOff val="376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solidFill>
                <a:prstClr val="white"/>
              </a:solidFill>
              <a:effectLst>
                <a:outerShdw blurRad="38100" dist="38100" dir="2700000" algn="tl">
                  <a:srgbClr val="000000">
                    <a:alpha val="43137"/>
                  </a:srgbClr>
                </a:outerShdw>
              </a:effectLst>
              <a:latin typeface="Candara" panose="020E0502030303020204" pitchFamily="34" charset="0"/>
              <a:ea typeface="+mn-ea"/>
              <a:cs typeface="+mn-cs"/>
            </a:rPr>
            <a:t>COSMÉTICA</a:t>
          </a:r>
        </a:p>
      </dsp:txBody>
      <dsp:txXfrm>
        <a:off x="1563602" y="2656016"/>
        <a:ext cx="1284903" cy="654752"/>
      </dsp:txXfrm>
    </dsp:sp>
    <dsp:sp modelId="{14C975F3-205F-48B8-AF49-2B5BE9DC3D71}">
      <dsp:nvSpPr>
        <dsp:cNvPr id="0" name=""/>
        <dsp:cNvSpPr/>
      </dsp:nvSpPr>
      <dsp:spPr>
        <a:xfrm rot="16200000">
          <a:off x="1432836" y="1452118"/>
          <a:ext cx="860154" cy="104323"/>
        </a:xfrm>
        <a:prstGeom prst="rect">
          <a:avLst/>
        </a:prstGeom>
        <a:solidFill>
          <a:schemeClr val="accent3">
            <a:shade val="90000"/>
            <a:hueOff val="0"/>
            <a:satOff val="-79114"/>
            <a:lumOff val="4890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6CD8548-FE09-4D11-BFB7-1DC0D6E7C1AD}">
      <dsp:nvSpPr>
        <dsp:cNvPr id="0" name=""/>
        <dsp:cNvSpPr/>
      </dsp:nvSpPr>
      <dsp:spPr>
        <a:xfrm>
          <a:off x="1626477" y="1766280"/>
          <a:ext cx="1159154" cy="695492"/>
        </a:xfrm>
        <a:prstGeom prst="roundRect">
          <a:avLst>
            <a:gd name="adj" fmla="val 10000"/>
          </a:avLst>
        </a:prstGeom>
        <a:solidFill>
          <a:schemeClr val="accent3">
            <a:shade val="50000"/>
            <a:hueOff val="0"/>
            <a:satOff val="-72208"/>
            <a:lumOff val="470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solidFill>
                <a:prstClr val="white"/>
              </a:solidFill>
              <a:effectLst>
                <a:outerShdw blurRad="38100" dist="38100" dir="2700000" algn="tl">
                  <a:srgbClr val="000000">
                    <a:alpha val="43137"/>
                  </a:srgbClr>
                </a:outerShdw>
              </a:effectLst>
              <a:latin typeface="Candara" panose="020E0502030303020204" pitchFamily="34" charset="0"/>
              <a:ea typeface="+mn-ea"/>
              <a:cs typeface="+mn-cs"/>
            </a:rPr>
            <a:t>ESPÍRITU</a:t>
          </a:r>
        </a:p>
      </dsp:txBody>
      <dsp:txXfrm>
        <a:off x="1646847" y="1786650"/>
        <a:ext cx="1118414" cy="654752"/>
      </dsp:txXfrm>
    </dsp:sp>
    <dsp:sp modelId="{A5162CE8-632A-4EC5-9CE1-C2647E34E13D}">
      <dsp:nvSpPr>
        <dsp:cNvPr id="0" name=""/>
        <dsp:cNvSpPr/>
      </dsp:nvSpPr>
      <dsp:spPr>
        <a:xfrm rot="16200000">
          <a:off x="1432836" y="582752"/>
          <a:ext cx="860154" cy="104323"/>
        </a:xfrm>
        <a:prstGeom prst="rect">
          <a:avLst/>
        </a:prstGeom>
        <a:solidFill>
          <a:schemeClr val="accent3">
            <a:shade val="90000"/>
            <a:hueOff val="0"/>
            <a:satOff val="-79114"/>
            <a:lumOff val="4890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C76A822-6017-4F52-87D7-FA9AB0FB97DD}">
      <dsp:nvSpPr>
        <dsp:cNvPr id="0" name=""/>
        <dsp:cNvSpPr/>
      </dsp:nvSpPr>
      <dsp:spPr>
        <a:xfrm>
          <a:off x="1626477" y="896914"/>
          <a:ext cx="1159154" cy="695492"/>
        </a:xfrm>
        <a:prstGeom prst="roundRect">
          <a:avLst>
            <a:gd name="adj" fmla="val 10000"/>
          </a:avLst>
        </a:prstGeom>
        <a:solidFill>
          <a:schemeClr val="accent3">
            <a:shade val="50000"/>
            <a:hueOff val="0"/>
            <a:satOff val="-86650"/>
            <a:lumOff val="564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effectLst>
                <a:outerShdw blurRad="38100" dist="38100" dir="2700000" algn="tl">
                  <a:srgbClr val="000000">
                    <a:alpha val="43137"/>
                  </a:srgbClr>
                </a:outerShdw>
              </a:effectLst>
              <a:latin typeface="Candara" panose="020E0502030303020204" pitchFamily="34" charset="0"/>
              <a:ea typeface="+mn-ea"/>
              <a:cs typeface="+mn-cs"/>
            </a:rPr>
            <a:t>AGRICOLTURA</a:t>
          </a:r>
          <a:endParaRPr lang="it-IT" sz="1800" kern="1200" dirty="0">
            <a:effectLst>
              <a:outerShdw blurRad="38100" dist="38100" dir="2700000" algn="tl">
                <a:srgbClr val="000000">
                  <a:alpha val="43137"/>
                </a:srgbClr>
              </a:outerShdw>
            </a:effectLst>
            <a:latin typeface="Candara" panose="020E0502030303020204" pitchFamily="34" charset="0"/>
            <a:ea typeface="+mn-ea"/>
            <a:cs typeface="+mn-cs"/>
          </a:endParaRPr>
        </a:p>
      </dsp:txBody>
      <dsp:txXfrm>
        <a:off x="1646847" y="917284"/>
        <a:ext cx="1118414" cy="654752"/>
      </dsp:txXfrm>
    </dsp:sp>
    <dsp:sp modelId="{C1F8441D-315C-4C3C-8F06-49C308E68DD4}">
      <dsp:nvSpPr>
        <dsp:cNvPr id="0" name=""/>
        <dsp:cNvSpPr/>
      </dsp:nvSpPr>
      <dsp:spPr>
        <a:xfrm>
          <a:off x="1867518" y="148070"/>
          <a:ext cx="1674567" cy="104323"/>
        </a:xfrm>
        <a:prstGeom prst="rect">
          <a:avLst/>
        </a:prstGeom>
        <a:solidFill>
          <a:schemeClr val="accent3">
            <a:shade val="90000"/>
            <a:hueOff val="0"/>
            <a:satOff val="-63291"/>
            <a:lumOff val="3912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C979BA-E91A-4DFA-B8E6-85E5D43CBFB5}">
      <dsp:nvSpPr>
        <dsp:cNvPr id="0" name=""/>
        <dsp:cNvSpPr/>
      </dsp:nvSpPr>
      <dsp:spPr>
        <a:xfrm>
          <a:off x="1626477" y="27549"/>
          <a:ext cx="1159154" cy="695492"/>
        </a:xfrm>
        <a:prstGeom prst="roundRect">
          <a:avLst>
            <a:gd name="adj" fmla="val 10000"/>
          </a:avLst>
        </a:prstGeom>
        <a:solidFill>
          <a:schemeClr val="accent3">
            <a:shade val="50000"/>
            <a:hueOff val="0"/>
            <a:satOff val="-72208"/>
            <a:lumOff val="470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solidFill>
                <a:prstClr val="white"/>
              </a:solidFill>
              <a:effectLst>
                <a:outerShdw blurRad="38100" dist="38100" dir="2700000" algn="tl">
                  <a:srgbClr val="000000">
                    <a:alpha val="43137"/>
                  </a:srgbClr>
                </a:outerShdw>
              </a:effectLst>
              <a:latin typeface="Candara" panose="020E0502030303020204" pitchFamily="34" charset="0"/>
              <a:ea typeface="+mn-ea"/>
              <a:cs typeface="+mn-cs"/>
            </a:rPr>
            <a:t>ARTESANÍA</a:t>
          </a:r>
        </a:p>
      </dsp:txBody>
      <dsp:txXfrm>
        <a:off x="1646847" y="47919"/>
        <a:ext cx="1118414" cy="654752"/>
      </dsp:txXfrm>
    </dsp:sp>
    <dsp:sp modelId="{2241CA3A-DB85-494A-A3DA-0EA2D7509A67}">
      <dsp:nvSpPr>
        <dsp:cNvPr id="0" name=""/>
        <dsp:cNvSpPr/>
      </dsp:nvSpPr>
      <dsp:spPr>
        <a:xfrm rot="5400000">
          <a:off x="3116919" y="582752"/>
          <a:ext cx="860154" cy="104323"/>
        </a:xfrm>
        <a:prstGeom prst="rect">
          <a:avLst/>
        </a:prstGeom>
        <a:solidFill>
          <a:schemeClr val="accent3">
            <a:shade val="90000"/>
            <a:hueOff val="0"/>
            <a:satOff val="-47468"/>
            <a:lumOff val="2934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E96809B-2407-4EE1-91DC-904DD4291743}">
      <dsp:nvSpPr>
        <dsp:cNvPr id="0" name=""/>
        <dsp:cNvSpPr/>
      </dsp:nvSpPr>
      <dsp:spPr>
        <a:xfrm>
          <a:off x="3272203" y="27549"/>
          <a:ext cx="1235867" cy="695492"/>
        </a:xfrm>
        <a:prstGeom prst="roundRect">
          <a:avLst>
            <a:gd name="adj" fmla="val 10000"/>
          </a:avLst>
        </a:prstGeom>
        <a:solidFill>
          <a:schemeClr val="accent3">
            <a:shade val="50000"/>
            <a:hueOff val="0"/>
            <a:satOff val="-57767"/>
            <a:lumOff val="376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effectLst>
                <a:outerShdw blurRad="38100" dist="38100" dir="2700000" algn="tl">
                  <a:srgbClr val="000000">
                    <a:alpha val="43137"/>
                  </a:srgbClr>
                </a:outerShdw>
              </a:effectLst>
              <a:latin typeface="Candara" panose="020E0502030303020204" pitchFamily="34" charset="0"/>
              <a:ea typeface="+mn-ea"/>
              <a:cs typeface="+mn-cs"/>
            </a:rPr>
            <a:t> </a:t>
          </a:r>
          <a:r>
            <a:rPr lang="it-IT" sz="1600" kern="1200" dirty="0">
              <a:effectLst>
                <a:outerShdw blurRad="38100" dist="38100" dir="2700000" algn="tl">
                  <a:srgbClr val="000000">
                    <a:alpha val="43137"/>
                  </a:srgbClr>
                </a:outerShdw>
              </a:effectLst>
              <a:latin typeface="Candara" panose="020E0502030303020204" pitchFamily="34" charset="0"/>
              <a:ea typeface="+mn-ea"/>
              <a:cs typeface="+mn-cs"/>
            </a:rPr>
            <a:t>RITOS RELIGIOSOS</a:t>
          </a:r>
          <a:endParaRPr lang="it-IT" sz="1600" kern="1200" dirty="0"/>
        </a:p>
      </dsp:txBody>
      <dsp:txXfrm>
        <a:off x="3292573" y="47919"/>
        <a:ext cx="1195127" cy="654752"/>
      </dsp:txXfrm>
    </dsp:sp>
    <dsp:sp modelId="{92272CDF-36F4-43CC-82D2-1B3FF54FFB2E}">
      <dsp:nvSpPr>
        <dsp:cNvPr id="0" name=""/>
        <dsp:cNvSpPr/>
      </dsp:nvSpPr>
      <dsp:spPr>
        <a:xfrm rot="5400000">
          <a:off x="3116919" y="1452118"/>
          <a:ext cx="860154" cy="104323"/>
        </a:xfrm>
        <a:prstGeom prst="rect">
          <a:avLst/>
        </a:prstGeom>
        <a:solidFill>
          <a:schemeClr val="accent3">
            <a:shade val="90000"/>
            <a:hueOff val="0"/>
            <a:satOff val="-31645"/>
            <a:lumOff val="1956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A4E67DE-5199-44ED-A7A4-DC966BA60943}">
      <dsp:nvSpPr>
        <dsp:cNvPr id="0" name=""/>
        <dsp:cNvSpPr/>
      </dsp:nvSpPr>
      <dsp:spPr>
        <a:xfrm>
          <a:off x="3310560" y="896914"/>
          <a:ext cx="1159154" cy="695492"/>
        </a:xfrm>
        <a:prstGeom prst="roundRect">
          <a:avLst>
            <a:gd name="adj" fmla="val 10000"/>
          </a:avLst>
        </a:prstGeom>
        <a:solidFill>
          <a:schemeClr val="accent3">
            <a:shade val="50000"/>
            <a:hueOff val="0"/>
            <a:satOff val="-43325"/>
            <a:lumOff val="282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solidFill>
                <a:prstClr val="white"/>
              </a:solidFill>
              <a:effectLst>
                <a:outerShdw blurRad="38100" dist="38100" dir="2700000" algn="tl">
                  <a:srgbClr val="000000">
                    <a:alpha val="43137"/>
                  </a:srgbClr>
                </a:outerShdw>
              </a:effectLst>
              <a:latin typeface="Candara" panose="020E0502030303020204" pitchFamily="34" charset="0"/>
              <a:ea typeface="+mn-ea"/>
              <a:cs typeface="+mn-cs"/>
            </a:rPr>
            <a:t>RITOS MÁGICOS</a:t>
          </a:r>
        </a:p>
      </dsp:txBody>
      <dsp:txXfrm>
        <a:off x="3330930" y="917284"/>
        <a:ext cx="1118414" cy="654752"/>
      </dsp:txXfrm>
    </dsp:sp>
    <dsp:sp modelId="{C104BD69-C952-4780-AE6A-8B005FB7CBA4}">
      <dsp:nvSpPr>
        <dsp:cNvPr id="0" name=""/>
        <dsp:cNvSpPr/>
      </dsp:nvSpPr>
      <dsp:spPr>
        <a:xfrm rot="5400000">
          <a:off x="3116919" y="2321484"/>
          <a:ext cx="860154" cy="104323"/>
        </a:xfrm>
        <a:prstGeom prst="rect">
          <a:avLst/>
        </a:prstGeom>
        <a:solidFill>
          <a:schemeClr val="accent3">
            <a:shade val="90000"/>
            <a:hueOff val="0"/>
            <a:satOff val="-15823"/>
            <a:lumOff val="978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8DD0318-C1F6-4B64-966B-C41D7612B6A7}">
      <dsp:nvSpPr>
        <dsp:cNvPr id="0" name=""/>
        <dsp:cNvSpPr/>
      </dsp:nvSpPr>
      <dsp:spPr>
        <a:xfrm>
          <a:off x="3310560" y="1766280"/>
          <a:ext cx="1159154" cy="695492"/>
        </a:xfrm>
        <a:prstGeom prst="roundRect">
          <a:avLst>
            <a:gd name="adj" fmla="val 10000"/>
          </a:avLst>
        </a:prstGeom>
        <a:solidFill>
          <a:schemeClr val="accent3">
            <a:shade val="50000"/>
            <a:hueOff val="0"/>
            <a:satOff val="-28883"/>
            <a:lumOff val="188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solidFill>
                <a:prstClr val="white"/>
              </a:solidFill>
              <a:effectLst>
                <a:outerShdw blurRad="38100" dist="38100" dir="2700000" algn="tl">
                  <a:srgbClr val="000000">
                    <a:alpha val="43137"/>
                  </a:srgbClr>
                </a:outerShdw>
              </a:effectLst>
              <a:latin typeface="Candara" panose="020E0502030303020204" pitchFamily="34" charset="0"/>
              <a:ea typeface="+mn-ea"/>
              <a:cs typeface="+mn-cs"/>
            </a:rPr>
            <a:t>JUEGOS</a:t>
          </a:r>
        </a:p>
      </dsp:txBody>
      <dsp:txXfrm>
        <a:off x="3330930" y="1786650"/>
        <a:ext cx="1118414" cy="654752"/>
      </dsp:txXfrm>
    </dsp:sp>
    <dsp:sp modelId="{DD021C9D-E7E9-4807-AAF4-8A80045BB3A1}">
      <dsp:nvSpPr>
        <dsp:cNvPr id="0" name=""/>
        <dsp:cNvSpPr/>
      </dsp:nvSpPr>
      <dsp:spPr>
        <a:xfrm>
          <a:off x="3251396" y="2635646"/>
          <a:ext cx="1277480" cy="695492"/>
        </a:xfrm>
        <a:prstGeom prst="roundRect">
          <a:avLst>
            <a:gd name="adj" fmla="val 10000"/>
          </a:avLst>
        </a:prstGeom>
        <a:solidFill>
          <a:schemeClr val="accent3">
            <a:shade val="50000"/>
            <a:hueOff val="0"/>
            <a:satOff val="-14442"/>
            <a:lumOff val="9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effectLst>
                <a:outerShdw blurRad="38100" dist="38100" dir="2700000" algn="tl">
                  <a:srgbClr val="000000">
                    <a:alpha val="43137"/>
                  </a:srgbClr>
                </a:outerShdw>
              </a:effectLst>
              <a:latin typeface="Candara" panose="020E0502030303020204" pitchFamily="34" charset="0"/>
              <a:ea typeface="+mn-ea"/>
              <a:cs typeface="+mn-cs"/>
            </a:rPr>
            <a:t>FITONIMOS</a:t>
          </a:r>
          <a:endParaRPr lang="it-IT" sz="1600" kern="1200" dirty="0"/>
        </a:p>
      </dsp:txBody>
      <dsp:txXfrm>
        <a:off x="3271766" y="2656016"/>
        <a:ext cx="1236740" cy="6547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A0FD0E-5C7C-4E7C-86D5-A6A1EBC285B9}">
      <dsp:nvSpPr>
        <dsp:cNvPr id="0" name=""/>
        <dsp:cNvSpPr/>
      </dsp:nvSpPr>
      <dsp:spPr>
        <a:xfrm rot="5400000">
          <a:off x="-289435" y="295165"/>
          <a:ext cx="1929572" cy="1350700"/>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it-IT" sz="3800" kern="1200" dirty="0"/>
            <a:t>1</a:t>
          </a:r>
        </a:p>
      </dsp:txBody>
      <dsp:txXfrm rot="-5400000">
        <a:off x="1" y="681079"/>
        <a:ext cx="1350700" cy="578872"/>
      </dsp:txXfrm>
    </dsp:sp>
    <dsp:sp modelId="{17A5C365-74B0-4ED5-AB2A-4E02CD5AB14A}">
      <dsp:nvSpPr>
        <dsp:cNvPr id="0" name=""/>
        <dsp:cNvSpPr/>
      </dsp:nvSpPr>
      <dsp:spPr>
        <a:xfrm rot="5400000">
          <a:off x="4821549" y="-3465119"/>
          <a:ext cx="1254221" cy="8195920"/>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s-ES" sz="2200" kern="1200" dirty="0"/>
            <a:t>Compatibilidad verificada/demostrada mediante ejemplos italianos.</a:t>
          </a:r>
          <a:endParaRPr lang="it-IT" sz="2200" kern="1200" dirty="0"/>
        </a:p>
        <a:p>
          <a:pPr marL="228600" lvl="1" indent="-228600" algn="l" defTabSz="977900">
            <a:lnSpc>
              <a:spcPct val="90000"/>
            </a:lnSpc>
            <a:spcBef>
              <a:spcPct val="0"/>
            </a:spcBef>
            <a:spcAft>
              <a:spcPct val="15000"/>
            </a:spcAft>
            <a:buChar char="•"/>
          </a:pPr>
          <a:r>
            <a:rPr lang="es-ES" sz="2200" kern="1200" dirty="0"/>
            <a:t>Ventajas vinculadas a la posibilidad de utilizar superficies sin presencia de hallazgos arqueológicos para obtener los servicios ecosistémicos relacionados.  </a:t>
          </a:r>
          <a:endParaRPr lang="it-IT" sz="2200" kern="1200" dirty="0"/>
        </a:p>
      </dsp:txBody>
      <dsp:txXfrm rot="-5400000">
        <a:off x="1350700" y="66956"/>
        <a:ext cx="8134694" cy="1131769"/>
      </dsp:txXfrm>
    </dsp:sp>
    <dsp:sp modelId="{A95D36CD-501A-4522-98CA-A997062BA21B}">
      <dsp:nvSpPr>
        <dsp:cNvPr id="0" name=""/>
        <dsp:cNvSpPr/>
      </dsp:nvSpPr>
      <dsp:spPr>
        <a:xfrm rot="5400000">
          <a:off x="-289435" y="2033983"/>
          <a:ext cx="1929572" cy="1350700"/>
        </a:xfrm>
        <a:prstGeom prst="chevron">
          <a:avLst/>
        </a:prstGeom>
        <a:solidFill>
          <a:schemeClr val="accent3">
            <a:hueOff val="-2772968"/>
            <a:satOff val="0"/>
            <a:lumOff val="9804"/>
            <a:alphaOff val="0"/>
          </a:schemeClr>
        </a:solidFill>
        <a:ln w="12700" cap="flat" cmpd="sng" algn="ctr">
          <a:solidFill>
            <a:schemeClr val="accent3">
              <a:hueOff val="-2772968"/>
              <a:satOff val="0"/>
              <a:lumOff val="9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it-IT" sz="3800" kern="1200" dirty="0"/>
            <a:t>2</a:t>
          </a:r>
        </a:p>
      </dsp:txBody>
      <dsp:txXfrm rot="-5400000">
        <a:off x="1" y="2419897"/>
        <a:ext cx="1350700" cy="578872"/>
      </dsp:txXfrm>
    </dsp:sp>
    <dsp:sp modelId="{DBAB751A-248B-49EA-87A1-B311B0EAE4F2}">
      <dsp:nvSpPr>
        <dsp:cNvPr id="0" name=""/>
        <dsp:cNvSpPr/>
      </dsp:nvSpPr>
      <dsp:spPr>
        <a:xfrm rot="5400000">
          <a:off x="4821549" y="-1726301"/>
          <a:ext cx="1254221" cy="8195920"/>
        </a:xfrm>
        <a:prstGeom prst="round2SameRect">
          <a:avLst/>
        </a:prstGeom>
        <a:solidFill>
          <a:schemeClr val="lt1">
            <a:alpha val="90000"/>
            <a:hueOff val="0"/>
            <a:satOff val="0"/>
            <a:lumOff val="0"/>
            <a:alphaOff val="0"/>
          </a:schemeClr>
        </a:solidFill>
        <a:ln w="12700" cap="flat" cmpd="sng" algn="ctr">
          <a:solidFill>
            <a:schemeClr val="accent3">
              <a:hueOff val="-2772968"/>
              <a:satOff val="0"/>
              <a:lumOff val="9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s-ES" sz="2200" kern="1200" dirty="0"/>
            <a:t>Ventajas ligadas a la posibilidad de diversificar la oferta de conocimientos y actividades dentro del yacimiento, utilizando la huerta también como un atractivo más, para la zona arqueológica.</a:t>
          </a:r>
          <a:endParaRPr lang="it-IT" sz="2200" kern="1200" dirty="0"/>
        </a:p>
      </dsp:txBody>
      <dsp:txXfrm rot="-5400000">
        <a:off x="1350700" y="1805774"/>
        <a:ext cx="8134694" cy="1131769"/>
      </dsp:txXfrm>
    </dsp:sp>
    <dsp:sp modelId="{0FBDBAC5-BA9D-45CF-9733-E28443692D8A}">
      <dsp:nvSpPr>
        <dsp:cNvPr id="0" name=""/>
        <dsp:cNvSpPr/>
      </dsp:nvSpPr>
      <dsp:spPr>
        <a:xfrm rot="5400000">
          <a:off x="-289435" y="3772801"/>
          <a:ext cx="1929572" cy="1350700"/>
        </a:xfrm>
        <a:prstGeom prst="chevron">
          <a:avLst/>
        </a:prstGeom>
        <a:solidFill>
          <a:schemeClr val="accent3">
            <a:hueOff val="-5545935"/>
            <a:satOff val="0"/>
            <a:lumOff val="19607"/>
            <a:alphaOff val="0"/>
          </a:schemeClr>
        </a:solidFill>
        <a:ln w="12700" cap="flat" cmpd="sng" algn="ctr">
          <a:solidFill>
            <a:schemeClr val="accent3">
              <a:hueOff val="-5545935"/>
              <a:satOff val="0"/>
              <a:lumOff val="1960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it-IT" sz="3800" kern="1200" dirty="0"/>
            <a:t>3</a:t>
          </a:r>
        </a:p>
      </dsp:txBody>
      <dsp:txXfrm rot="-5400000">
        <a:off x="1" y="4158715"/>
        <a:ext cx="1350700" cy="578872"/>
      </dsp:txXfrm>
    </dsp:sp>
    <dsp:sp modelId="{5DA23E95-921A-481F-AAAE-AF2F22F86980}">
      <dsp:nvSpPr>
        <dsp:cNvPr id="0" name=""/>
        <dsp:cNvSpPr/>
      </dsp:nvSpPr>
      <dsp:spPr>
        <a:xfrm rot="5400000">
          <a:off x="4821549" y="12516"/>
          <a:ext cx="1254221" cy="8195920"/>
        </a:xfrm>
        <a:prstGeom prst="round2SameRect">
          <a:avLst/>
        </a:prstGeom>
        <a:solidFill>
          <a:schemeClr val="lt1">
            <a:alpha val="90000"/>
            <a:hueOff val="0"/>
            <a:satOff val="0"/>
            <a:lumOff val="0"/>
            <a:alphaOff val="0"/>
          </a:schemeClr>
        </a:solidFill>
        <a:ln w="12700" cap="flat" cmpd="sng" algn="ctr">
          <a:solidFill>
            <a:schemeClr val="accent3">
              <a:hueOff val="-5545935"/>
              <a:satOff val="0"/>
              <a:lumOff val="1960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s-ES" sz="2200" kern="1200" dirty="0"/>
            <a:t>Ventajas vinculadas a la posibilidad de integrar temas histórico-arqueológicos con temas agronómicos (por ejemplo, especies utilizadas por las comunidades que habitaron ese sitio).</a:t>
          </a:r>
          <a:endParaRPr lang="it-IT" sz="2200" kern="1200" dirty="0"/>
        </a:p>
      </dsp:txBody>
      <dsp:txXfrm rot="-5400000">
        <a:off x="1350700" y="3544591"/>
        <a:ext cx="8134694" cy="113176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4BBDF4-3D78-4275-AF34-300250782439}" type="datetimeFigureOut">
              <a:rPr lang="it-IT" smtClean="0"/>
              <a:t>24/10/2024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3BD79B-86A8-43CE-A5A2-B93697815814}" type="slidenum">
              <a:rPr lang="it-IT" smtClean="0"/>
              <a:t>‹Nº›</a:t>
            </a:fld>
            <a:endParaRPr lang="it-IT"/>
          </a:p>
        </p:txBody>
      </p:sp>
    </p:spTree>
    <p:extLst>
      <p:ext uri="{BB962C8B-B14F-4D97-AF65-F5344CB8AC3E}">
        <p14:creationId xmlns:p14="http://schemas.microsoft.com/office/powerpoint/2010/main" val="3427967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s-ES" sz="1200" b="1" dirty="0">
                <a:effectLst/>
                <a:latin typeface="URWDIN-Light"/>
                <a:ea typeface="URWDIN-Light"/>
                <a:cs typeface="URWDIN-Light"/>
              </a:rPr>
              <a:t>Parámetros a considerar tanto en la elección de los  espacios como de las especies a utilizar:</a:t>
            </a:r>
          </a:p>
          <a:p>
            <a:r>
              <a:rPr lang="es-ES" sz="1200" b="1" dirty="0">
                <a:effectLst/>
                <a:latin typeface="URWDIN-Light"/>
                <a:ea typeface="URWDIN-Light"/>
                <a:cs typeface="URWDIN-Light"/>
              </a:rPr>
              <a:t>Exposición, pendiente, contexto biogeográfico, naturaleza del sustrato, disponibilidad de agua, historia del lugar y finalidad de las instalaciones creadas.</a:t>
            </a:r>
            <a:endParaRPr lang="it-IT" sz="1200" b="1" dirty="0">
              <a:solidFill>
                <a:srgbClr val="000000"/>
              </a:solidFill>
              <a:latin typeface="PT Serif" panose="020A0603040505020204" pitchFamily="18" charset="0"/>
            </a:endParaRPr>
          </a:p>
        </p:txBody>
      </p:sp>
      <p:sp>
        <p:nvSpPr>
          <p:cNvPr id="4" name="Segnaposto numero diapositiva 3"/>
          <p:cNvSpPr>
            <a:spLocks noGrp="1"/>
          </p:cNvSpPr>
          <p:nvPr>
            <p:ph type="sldNum" sz="quarter" idx="5"/>
          </p:nvPr>
        </p:nvSpPr>
        <p:spPr/>
        <p:txBody>
          <a:bodyPr/>
          <a:lstStyle/>
          <a:p>
            <a:fld id="{2C3BD79B-86A8-43CE-A5A2-B93697815814}" type="slidenum">
              <a:rPr lang="it-IT" smtClean="0"/>
              <a:t>7</a:t>
            </a:fld>
            <a:endParaRPr lang="it-IT"/>
          </a:p>
        </p:txBody>
      </p:sp>
    </p:spTree>
    <p:extLst>
      <p:ext uri="{BB962C8B-B14F-4D97-AF65-F5344CB8AC3E}">
        <p14:creationId xmlns:p14="http://schemas.microsoft.com/office/powerpoint/2010/main" val="1980053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 servizi ecosistemici forniti da un orto urbano</a:t>
            </a:r>
          </a:p>
        </p:txBody>
      </p:sp>
      <p:sp>
        <p:nvSpPr>
          <p:cNvPr id="4" name="Segnaposto numero diapositiva 3"/>
          <p:cNvSpPr>
            <a:spLocks noGrp="1"/>
          </p:cNvSpPr>
          <p:nvPr>
            <p:ph type="sldNum" sz="quarter" idx="5"/>
          </p:nvPr>
        </p:nvSpPr>
        <p:spPr/>
        <p:txBody>
          <a:bodyPr/>
          <a:lstStyle/>
          <a:p>
            <a:fld id="{2C3BD79B-86A8-43CE-A5A2-B93697815814}" type="slidenum">
              <a:rPr lang="it-IT" smtClean="0"/>
              <a:t>17</a:t>
            </a:fld>
            <a:endParaRPr lang="it-IT"/>
          </a:p>
        </p:txBody>
      </p:sp>
    </p:spTree>
    <p:extLst>
      <p:ext uri="{BB962C8B-B14F-4D97-AF65-F5344CB8AC3E}">
        <p14:creationId xmlns:p14="http://schemas.microsoft.com/office/powerpoint/2010/main" val="251386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Ruolo educativo degli orti urbani e relazione con il patrimonio del paesaggio urbano</a:t>
            </a:r>
          </a:p>
        </p:txBody>
      </p:sp>
      <p:sp>
        <p:nvSpPr>
          <p:cNvPr id="4" name="Segnaposto numero diapositiva 3"/>
          <p:cNvSpPr>
            <a:spLocks noGrp="1"/>
          </p:cNvSpPr>
          <p:nvPr>
            <p:ph type="sldNum" sz="quarter" idx="5"/>
          </p:nvPr>
        </p:nvSpPr>
        <p:spPr/>
        <p:txBody>
          <a:bodyPr/>
          <a:lstStyle/>
          <a:p>
            <a:fld id="{2C3BD79B-86A8-43CE-A5A2-B93697815814}" type="slidenum">
              <a:rPr lang="it-IT" smtClean="0"/>
              <a:t>18</a:t>
            </a:fld>
            <a:endParaRPr lang="it-IT"/>
          </a:p>
        </p:txBody>
      </p:sp>
    </p:spTree>
    <p:extLst>
      <p:ext uri="{BB962C8B-B14F-4D97-AF65-F5344CB8AC3E}">
        <p14:creationId xmlns:p14="http://schemas.microsoft.com/office/powerpoint/2010/main" val="485703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C3BD79B-86A8-43CE-A5A2-B93697815814}" type="slidenum">
              <a:rPr lang="it-IT" smtClean="0"/>
              <a:t>19</a:t>
            </a:fld>
            <a:endParaRPr lang="it-IT"/>
          </a:p>
        </p:txBody>
      </p:sp>
    </p:spTree>
    <p:extLst>
      <p:ext uri="{BB962C8B-B14F-4D97-AF65-F5344CB8AC3E}">
        <p14:creationId xmlns:p14="http://schemas.microsoft.com/office/powerpoint/2010/main" val="2285636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C3BD79B-86A8-43CE-A5A2-B93697815814}" type="slidenum">
              <a:rPr lang="it-IT" smtClean="0"/>
              <a:t>25</a:t>
            </a:fld>
            <a:endParaRPr lang="it-IT"/>
          </a:p>
        </p:txBody>
      </p:sp>
    </p:spTree>
    <p:extLst>
      <p:ext uri="{BB962C8B-B14F-4D97-AF65-F5344CB8AC3E}">
        <p14:creationId xmlns:p14="http://schemas.microsoft.com/office/powerpoint/2010/main" val="2006733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902DB-8B99-4519-394A-F16EC900CAF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889A12B-4E92-0AD0-6DF7-9956E6CC302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833F543-AEAF-E546-ED2A-73D553B4148B}"/>
              </a:ext>
            </a:extLst>
          </p:cNvPr>
          <p:cNvSpPr>
            <a:spLocks noGrp="1"/>
          </p:cNvSpPr>
          <p:nvPr>
            <p:ph type="body" idx="1"/>
          </p:nvPr>
        </p:nvSpPr>
        <p:spPr/>
        <p:txBody>
          <a:bodyPr/>
          <a:lstStyle/>
          <a:p>
            <a:r>
              <a:rPr lang="it-IT" sz="1200" dirty="0">
                <a:effectLst/>
                <a:latin typeface="URWDIN-Light"/>
                <a:ea typeface="URWDIN-Light"/>
                <a:cs typeface="URWDIN-Light"/>
              </a:rPr>
              <a:t>La naturaleza puede entrar en el proceso de huertas desde el empiezo disfrutando al maximo la esposicion solar y las caratteristiche de los suelos diferentes sectores del sitio</a:t>
            </a:r>
          </a:p>
          <a:p>
            <a:r>
              <a:rPr lang="it-IT" sz="1200" dirty="0">
                <a:effectLst/>
                <a:latin typeface="URWDIN-Light"/>
              </a:rPr>
              <a:t>Valorizando tambien LAS ESPECIES YA PRESENTES: eliminando o dejando matas que ya exsisten el el sitio</a:t>
            </a:r>
          </a:p>
          <a:p>
            <a:r>
              <a:rPr lang="it-IT" sz="1200">
                <a:effectLst/>
                <a:latin typeface="URWDIN-Light"/>
              </a:rPr>
              <a:t>Diapositiva</a:t>
            </a:r>
            <a:endParaRPr lang="it-IT" dirty="0"/>
          </a:p>
        </p:txBody>
      </p:sp>
      <p:sp>
        <p:nvSpPr>
          <p:cNvPr id="4" name="Segnaposto numero diapositiva 3">
            <a:extLst>
              <a:ext uri="{FF2B5EF4-FFF2-40B4-BE49-F238E27FC236}">
                <a16:creationId xmlns:a16="http://schemas.microsoft.com/office/drawing/2014/main" id="{69330D19-8D4F-B83F-676D-826271A6A6B1}"/>
              </a:ext>
            </a:extLst>
          </p:cNvPr>
          <p:cNvSpPr>
            <a:spLocks noGrp="1"/>
          </p:cNvSpPr>
          <p:nvPr>
            <p:ph type="sldNum" sz="quarter" idx="5"/>
          </p:nvPr>
        </p:nvSpPr>
        <p:spPr/>
        <p:txBody>
          <a:bodyPr/>
          <a:lstStyle/>
          <a:p>
            <a:fld id="{2C3BD79B-86A8-43CE-A5A2-B93697815814}" type="slidenum">
              <a:rPr lang="it-IT" smtClean="0"/>
              <a:t>27</a:t>
            </a:fld>
            <a:endParaRPr lang="it-IT"/>
          </a:p>
        </p:txBody>
      </p:sp>
    </p:spTree>
    <p:extLst>
      <p:ext uri="{BB962C8B-B14F-4D97-AF65-F5344CB8AC3E}">
        <p14:creationId xmlns:p14="http://schemas.microsoft.com/office/powerpoint/2010/main" val="4025663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Subrayo</a:t>
            </a:r>
            <a:r>
              <a:rPr lang="it-IT" dirty="0"/>
              <a:t> </a:t>
            </a:r>
            <a:r>
              <a:rPr lang="it-IT" dirty="0" err="1"/>
              <a:t>que</a:t>
            </a:r>
            <a:r>
              <a:rPr lang="it-IT" dirty="0"/>
              <a:t>…</a:t>
            </a:r>
          </a:p>
        </p:txBody>
      </p:sp>
      <p:sp>
        <p:nvSpPr>
          <p:cNvPr id="4" name="Segnaposto numero diapositiva 3"/>
          <p:cNvSpPr>
            <a:spLocks noGrp="1"/>
          </p:cNvSpPr>
          <p:nvPr>
            <p:ph type="sldNum" sz="quarter" idx="5"/>
          </p:nvPr>
        </p:nvSpPr>
        <p:spPr/>
        <p:txBody>
          <a:bodyPr/>
          <a:lstStyle/>
          <a:p>
            <a:fld id="{2C3BD79B-86A8-43CE-A5A2-B93697815814}" type="slidenum">
              <a:rPr lang="it-IT" smtClean="0"/>
              <a:t>29</a:t>
            </a:fld>
            <a:endParaRPr lang="it-IT"/>
          </a:p>
        </p:txBody>
      </p:sp>
    </p:spTree>
    <p:extLst>
      <p:ext uri="{BB962C8B-B14F-4D97-AF65-F5344CB8AC3E}">
        <p14:creationId xmlns:p14="http://schemas.microsoft.com/office/powerpoint/2010/main" val="2118789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si tratta infatti di un’aria costituita da un substrato in buona parte di natura alluvionale, quindi più profondo, umido e fertile. </a:t>
            </a:r>
            <a:endParaRPr lang="it-IT" dirty="0"/>
          </a:p>
        </p:txBody>
      </p:sp>
      <p:sp>
        <p:nvSpPr>
          <p:cNvPr id="4" name="Segnaposto numero diapositiva 3"/>
          <p:cNvSpPr>
            <a:spLocks noGrp="1"/>
          </p:cNvSpPr>
          <p:nvPr>
            <p:ph type="sldNum" sz="quarter" idx="5"/>
          </p:nvPr>
        </p:nvSpPr>
        <p:spPr/>
        <p:txBody>
          <a:bodyPr/>
          <a:lstStyle/>
          <a:p>
            <a:fld id="{2C3BD79B-86A8-43CE-A5A2-B93697815814}" type="slidenum">
              <a:rPr lang="it-IT" smtClean="0"/>
              <a:t>31</a:t>
            </a:fld>
            <a:endParaRPr lang="it-IT"/>
          </a:p>
        </p:txBody>
      </p:sp>
    </p:spTree>
    <p:extLst>
      <p:ext uri="{BB962C8B-B14F-4D97-AF65-F5344CB8AC3E}">
        <p14:creationId xmlns:p14="http://schemas.microsoft.com/office/powerpoint/2010/main" val="33728106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A1ED5E-125E-4828-9BC6-A73A2C8B88E0}"/>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31828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305275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EBFB3C-F5CB-4FF4-9626-146326B1E467}" type="datetime1">
              <a:rPr lang="en-US" smtClean="0"/>
              <a:t>10/24/2024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‹Nº›</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28977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539663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1187711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914145" y="2138878"/>
            <a:ext cx="4361941"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A19865D4-BE98-46E3-A6B7-4F34A5E5D254}" type="datetime1">
              <a:rPr lang="en-US" smtClean="0"/>
              <a:t>10/24/2024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‹Nº›</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2161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316701"/>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083026"/>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055060C0-AC53-4D64-ABD7-4A55C0A77859}" type="datetime1">
              <a:rPr lang="en-US" smtClean="0"/>
              <a:t>10/24/2024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‹Nº›</a:t>
            </a:fld>
            <a:endParaRPr lang="en-US" dirty="0"/>
          </a:p>
        </p:txBody>
      </p:sp>
      <p:cxnSp>
        <p:nvCxnSpPr>
          <p:cNvPr id="7" name="Straight Connector 6">
            <a:extLst>
              <a:ext uri="{FF2B5EF4-FFF2-40B4-BE49-F238E27FC236}">
                <a16:creationId xmlns:a16="http://schemas.microsoft.com/office/drawing/2014/main" id="{7900A71E-3FCF-4E9F-9CE1-57411851763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ACAE552-11D7-45BF-8B66-071AE054F7B4}"/>
              </a:ext>
            </a:extLst>
          </p:cNvPr>
          <p:cNvSpPr/>
          <p:nvPr userDrawn="1"/>
        </p:nvSpPr>
        <p:spPr>
          <a:xfrm>
            <a:off x="687289" y="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9024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781919"/>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548244"/>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DD6BC66F-F4C2-4254-902A-540C5FFDD766}" type="datetime1">
              <a:rPr lang="en-US" smtClean="0"/>
              <a:t>10/24/2024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928800" y="6159402"/>
            <a:ext cx="2919886"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‹Nº›</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687289" y="318600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4405945"/>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5930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698820" y="4537309"/>
            <a:ext cx="9384760" cy="915873"/>
          </a:xfrm>
        </p:spPr>
        <p:txBody>
          <a:bodyPr anchor="b">
            <a:normAutofit/>
          </a:bodyPr>
          <a:lstStyle>
            <a:lvl1pPr>
              <a:defRPr sz="4000">
                <a:gradFill>
                  <a:gsLst>
                    <a:gs pos="0">
                      <a:schemeClr val="bg2"/>
                    </a:gs>
                    <a:gs pos="100000">
                      <a:schemeClr val="accent1"/>
                    </a:gs>
                  </a:gsLst>
                  <a:lin ang="0" scaled="1"/>
                </a:gradFill>
              </a:defRPr>
            </a:lvl1pPr>
          </a:lstStyle>
          <a:p>
            <a:r>
              <a:rPr lang="en-US" dirty="0"/>
              <a:t>SECTION DIVIDER SLIDE</a:t>
            </a:r>
          </a:p>
        </p:txBody>
      </p:sp>
      <p:sp>
        <p:nvSpPr>
          <p:cNvPr id="19" name="Rectangle 18">
            <a:extLst>
              <a:ext uri="{FF2B5EF4-FFF2-40B4-BE49-F238E27FC236}">
                <a16:creationId xmlns:a16="http://schemas.microsoft.com/office/drawing/2014/main" id="{2ABAA4CC-3D2B-49F9-B077-001CA4738B89}"/>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734453F6-9CD2-44E4-BBC5-2899F0ED8F61}" type="datetime1">
              <a:rPr lang="en-US" smtClean="0"/>
              <a:t>10/24/2024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1698819" y="6159402"/>
            <a:ext cx="2616158" cy="384202"/>
          </a:xfrm>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smtClean="0"/>
              <a:pPr/>
              <a:t>‹Nº›</a:t>
            </a:fld>
            <a:endParaRPr lang="en-US" dirty="0"/>
          </a:p>
        </p:txBody>
      </p: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2523DB2-F162-4E92-B6E1-B5E87D5D8ACF}"/>
              </a:ext>
            </a:extLst>
          </p:cNvPr>
          <p:cNvSpPr/>
          <p:nvPr userDrawn="1"/>
        </p:nvSpPr>
        <p:spPr>
          <a:xfrm>
            <a:off x="1283369" y="4914000"/>
            <a:ext cx="72000" cy="194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2">
            <a:extLst>
              <a:ext uri="{FF2B5EF4-FFF2-40B4-BE49-F238E27FC236}">
                <a16:creationId xmlns:a16="http://schemas.microsoft.com/office/drawing/2014/main" id="{316CC9B7-E806-4C95-96A5-EEEEBB4E99A0}"/>
              </a:ext>
            </a:extLst>
          </p:cNvPr>
          <p:cNvSpPr>
            <a:spLocks noGrp="1"/>
          </p:cNvSpPr>
          <p:nvPr>
            <p:ph type="body" idx="1" hasCustomPrompt="1"/>
          </p:nvPr>
        </p:nvSpPr>
        <p:spPr>
          <a:xfrm>
            <a:off x="1698820" y="5702936"/>
            <a:ext cx="9384760" cy="52693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cxnSp>
        <p:nvCxnSpPr>
          <p:cNvPr id="21" name="Straight Connector 20">
            <a:extLst>
              <a:ext uri="{FF2B5EF4-FFF2-40B4-BE49-F238E27FC236}">
                <a16:creationId xmlns:a16="http://schemas.microsoft.com/office/drawing/2014/main" id="{595F7760-B839-4F89-B618-3371C8B08414}"/>
              </a:ext>
            </a:extLst>
          </p:cNvPr>
          <p:cNvCxnSpPr/>
          <p:nvPr userDrawn="1"/>
        </p:nvCxnSpPr>
        <p:spPr>
          <a:xfrm>
            <a:off x="1838883" y="5560637"/>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972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7245BE-F984-498B-9CBB-C4DDD775060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527520" y="2316701"/>
            <a:ext cx="9556063"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1527520" y="4083026"/>
            <a:ext cx="9556064"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C0C19AD0-5F22-4AC8-A079-4E7FF62CE0BA}" type="datetime1">
              <a:rPr lang="en-US" smtClean="0"/>
              <a:t>10/24/2024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‹Nº›</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1285167" y="255684"/>
            <a:ext cx="72000" cy="34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666742"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1" name="Straight Connector 20">
            <a:extLst>
              <a:ext uri="{FF2B5EF4-FFF2-40B4-BE49-F238E27FC236}">
                <a16:creationId xmlns:a16="http://schemas.microsoft.com/office/drawing/2014/main" id="{BA8760C4-08C1-4929-A6AE-568F678838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69AE345-7CB6-4F86-99E6-C8B881714A2B}"/>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1056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256FFA05-2726-422B-A595-CD6EE4C03A22}" type="datetime1">
              <a:rPr lang="en-US" smtClean="0"/>
              <a:t>10/24/2024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‹Nº›</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50851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7DDC830-91D4-4D76-B486-41F29E6EE30C}" type="datetime1">
              <a:rPr lang="en-US" smtClean="0"/>
              <a:t>10/24/2024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‹Nº›</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74454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7A75830-97F6-4D74-A47F-8CD50EFD373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4B855260-6F71-4500-AA56-E197C8A5E92E}" type="datetime1">
              <a:rPr lang="en-US" smtClean="0"/>
              <a:t>10/24/2024</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‹Nº›</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ED988384-E3A4-482D-94EF-A8F8894AA508}"/>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150452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30FC14-A5B3-4B00-8DE8-B6E28CF32743}"/>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015247"/>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9DAC08-B52B-4DCC-9D22-E4E54E711637}"/>
              </a:ext>
            </a:extLst>
          </p:cNvPr>
          <p:cNvSpPr>
            <a:spLocks noGrp="1"/>
          </p:cNvSpPr>
          <p:nvPr>
            <p:ph sz="quarter" idx="4"/>
          </p:nvPr>
        </p:nvSpPr>
        <p:spPr>
          <a:xfrm>
            <a:off x="6284744" y="3386142"/>
            <a:ext cx="5183188" cy="2015247"/>
          </a:xfrm>
        </p:spPr>
        <p:txBody>
          <a:bodyPr>
            <a:normAutofit/>
          </a:bodyPr>
          <a:lstStyle>
            <a:lvl1pPr marL="180000" indent="-180000">
              <a:lnSpc>
                <a:spcPct val="100000"/>
              </a:lnSpc>
              <a:spcBef>
                <a:spcPts val="600"/>
              </a:spcBef>
              <a:buClr>
                <a:schemeClr val="accent1"/>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600"/>
              </a:spcBef>
            </a:pPr>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32401007-55FE-4B9E-99B0-5FCA5C63BEEE}" type="datetime1">
              <a:rPr lang="en-US" smtClean="0"/>
              <a:t>10/24/2024</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‹Nº›</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9173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BFDD45-3FE7-46CA-9142-8DBABF181C2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76871A2B-ADE3-40A2-A02A-09FC8B80F731}" type="datetime1">
              <a:rPr lang="en-US" smtClean="0"/>
              <a:t>10/24/2024</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‹Nº›</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8" y="255684"/>
            <a:ext cx="72000" cy="157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8791ED-1F60-48B9-B73C-7835714E670D}"/>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5">
            <a:extLst>
              <a:ext uri="{FF2B5EF4-FFF2-40B4-BE49-F238E27FC236}">
                <a16:creationId xmlns:a16="http://schemas.microsoft.com/office/drawing/2014/main" id="{F968FAF7-548C-4383-BE8C-5A194EC21F17}"/>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3" name="Straight Connector 22">
            <a:extLst>
              <a:ext uri="{FF2B5EF4-FFF2-40B4-BE49-F238E27FC236}">
                <a16:creationId xmlns:a16="http://schemas.microsoft.com/office/drawing/2014/main" id="{DBEDEE03-9903-44CE-8EB8-22B19F5E8DD7}"/>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E8DF3E-FD5B-4215-B847-DFFB761C21A4}"/>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C2B73E5D-AD65-4FEE-89DE-2E2643A3456B}"/>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5" name="Content Placeholder 3">
            <a:extLst>
              <a:ext uri="{FF2B5EF4-FFF2-40B4-BE49-F238E27FC236}">
                <a16:creationId xmlns:a16="http://schemas.microsoft.com/office/drawing/2014/main" id="{E10D0906-57D4-410E-823B-3BAD416949E1}"/>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4105722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8E5174AC-6E10-46E9-BC4A-4E3A595D534E}" type="datetime1">
              <a:rPr lang="en-US" smtClean="0"/>
              <a:t>10/24/2024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‹Nº›</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15979"/>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36706047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85B3913D-DE21-4303-8F9D-A21ACDBC3B69}" type="datetime1">
              <a:rPr lang="en-US" smtClean="0"/>
              <a:t>10/24/2024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‹Nº›</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Content Placeholder 3">
            <a:extLst>
              <a:ext uri="{FF2B5EF4-FFF2-40B4-BE49-F238E27FC236}">
                <a16:creationId xmlns:a16="http://schemas.microsoft.com/office/drawing/2014/main" id="{757A12BA-9C40-44B2-BB42-FE7A1F89A090}"/>
              </a:ext>
            </a:extLst>
          </p:cNvPr>
          <p:cNvSpPr>
            <a:spLocks noGrp="1"/>
          </p:cNvSpPr>
          <p:nvPr>
            <p:ph sz="half" idx="15"/>
          </p:nvPr>
        </p:nvSpPr>
        <p:spPr>
          <a:xfrm>
            <a:off x="1527519" y="3386142"/>
            <a:ext cx="4783074"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7" name="Content Placeholder 3">
            <a:extLst>
              <a:ext uri="{FF2B5EF4-FFF2-40B4-BE49-F238E27FC236}">
                <a16:creationId xmlns:a16="http://schemas.microsoft.com/office/drawing/2014/main" id="{16A390F6-1520-488F-97A9-78F0B2119006}"/>
              </a:ext>
            </a:extLst>
          </p:cNvPr>
          <p:cNvSpPr>
            <a:spLocks noGrp="1"/>
          </p:cNvSpPr>
          <p:nvPr>
            <p:ph sz="half" idx="16"/>
          </p:nvPr>
        </p:nvSpPr>
        <p:spPr>
          <a:xfrm>
            <a:off x="6911271" y="3386142"/>
            <a:ext cx="4783075"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4382764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C51E45D-B5D1-4EF4-9967-78E83BC898CC}" type="datetime1">
              <a:rPr lang="en-US" smtClean="0"/>
              <a:t>10/24/2024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‹Nº›</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Content Placeholder 3">
            <a:extLst>
              <a:ext uri="{FF2B5EF4-FFF2-40B4-BE49-F238E27FC236}">
                <a16:creationId xmlns:a16="http://schemas.microsoft.com/office/drawing/2014/main" id="{80E9747C-D5E4-4606-9D3D-103BF578726B}"/>
              </a:ext>
            </a:extLst>
          </p:cNvPr>
          <p:cNvSpPr>
            <a:spLocks noGrp="1"/>
          </p:cNvSpPr>
          <p:nvPr>
            <p:ph sz="half" idx="17"/>
          </p:nvPr>
        </p:nvSpPr>
        <p:spPr>
          <a:xfrm>
            <a:off x="1527519" y="3386142"/>
            <a:ext cx="4559068" cy="2773258"/>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9" name="Content Placeholder 3">
            <a:extLst>
              <a:ext uri="{FF2B5EF4-FFF2-40B4-BE49-F238E27FC236}">
                <a16:creationId xmlns:a16="http://schemas.microsoft.com/office/drawing/2014/main" id="{C45F91F2-CC9B-43AA-A5DF-A0BCEB342754}"/>
              </a:ext>
            </a:extLst>
          </p:cNvPr>
          <p:cNvSpPr>
            <a:spLocks noGrp="1"/>
          </p:cNvSpPr>
          <p:nvPr>
            <p:ph sz="half" idx="18"/>
          </p:nvPr>
        </p:nvSpPr>
        <p:spPr>
          <a:xfrm>
            <a:off x="6911271" y="3386142"/>
            <a:ext cx="4783069"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5107070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7FDF157-A493-4A5F-9B08-356A30F203C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C5BAB17F-C031-4630-8FA3-EE6012C20DEF}" type="datetime1">
              <a:rPr lang="en-US" smtClean="0"/>
              <a:t>10/24/2024</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‹Nº›</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Tree>
    <p:extLst>
      <p:ext uri="{BB962C8B-B14F-4D97-AF65-F5344CB8AC3E}">
        <p14:creationId xmlns:p14="http://schemas.microsoft.com/office/powerpoint/2010/main" val="17565595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and Titl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DB8CD8-F2C6-48F5-8A73-E5FB643BC475}"/>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gradFill>
                  <a:gsLst>
                    <a:gs pos="0">
                      <a:schemeClr val="bg2"/>
                    </a:gs>
                    <a:gs pos="100000">
                      <a:schemeClr val="accent1"/>
                    </a:gs>
                  </a:gsLst>
                  <a:lin ang="0" scaled="1"/>
                </a:gradFill>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5406CC0F-AE50-44ED-8007-5467636E4C42}" type="datetime1">
              <a:rPr lang="en-US" smtClean="0"/>
              <a:t>10/24/2024</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‹Nº›</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3872910"/>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E25C7F29-6151-4F91-80D1-C96C51C06795}"/>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5674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50F2065-1E46-45F4-8B82-40AFF3B380E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8F5BCE4A-56A6-49EC-A673-D7F2D2D770DB}" type="datetime1">
              <a:rPr lang="en-US" smtClean="0"/>
              <a:t>10/24/2024</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‹Nº›</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246000" y="1659525"/>
            <a:ext cx="11700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2A58BD2B-1B9B-49E6-8C1A-77F7A60420D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A17DA84B-7C7B-413F-9A4E-88B7975E1CBB}"/>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453C73EB-9DF5-425B-B9EA-BADEC34670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1347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icture Placeholder 19">
            <a:extLst>
              <a:ext uri="{FF2B5EF4-FFF2-40B4-BE49-F238E27FC236}">
                <a16:creationId xmlns:a16="http://schemas.microsoft.com/office/drawing/2014/main" id="{90DA0444-D1E1-48F5-9158-243679F7B638}"/>
              </a:ext>
            </a:extLst>
          </p:cNvPr>
          <p:cNvSpPr>
            <a:spLocks noGrp="1"/>
          </p:cNvSpPr>
          <p:nvPr>
            <p:ph type="pic" sz="quarter" idx="15"/>
          </p:nvPr>
        </p:nvSpPr>
        <p:spPr>
          <a:xfrm>
            <a:off x="0" y="2167439"/>
            <a:ext cx="12192000" cy="4009222"/>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F6EF2B0D-49A2-441C-B800-8DA3FF9758CE}" type="datetime1">
              <a:rPr lang="en-US" smtClean="0"/>
              <a:t>10/24/2024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‹Nº›</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0993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Picture and Title">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a:t>Click icon to add picture</a:t>
            </a:r>
            <a:endParaRPr lang="en-US" dirty="0"/>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7" y="4435638"/>
            <a:ext cx="8807116" cy="1571359"/>
          </a:xfrm>
        </p:spPr>
        <p:txBody>
          <a:bodyPr anchor="b">
            <a:normAutofit/>
          </a:bodyPr>
          <a:lstStyle>
            <a:lvl1pPr algn="l">
              <a:defRPr sz="4000" b="1">
                <a:solidFill>
                  <a:schemeClr val="bg1"/>
                </a:solidFill>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2F5D5FDB-2FE7-44AD-B9BD-8BEF95F41952}" type="datetime1">
              <a:rPr lang="en-US" smtClean="0"/>
              <a:t>10/24/2024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‹Nº›</a:t>
            </a:fld>
            <a:endParaRPr lang="en-US" dirty="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2" name="Straight Connector 11">
            <a:extLst>
              <a:ext uri="{FF2B5EF4-FFF2-40B4-BE49-F238E27FC236}">
                <a16:creationId xmlns:a16="http://schemas.microsoft.com/office/drawing/2014/main" id="{E2311598-88E6-4CCA-AFD4-E5D87D3AAF1D}"/>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37399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9B2A5FC-034D-4F4C-833F-A3DDC66E3E6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9753FB07-8F96-4A12-BC7E-21F8E0954886}" type="datetime1">
              <a:rPr lang="en-US" smtClean="0"/>
              <a:t>10/24/2024</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‹Nº›</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02372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A48C424-A3E8-45D9-A344-780A64F65F99}"/>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gradFill>
                  <a:gsLst>
                    <a:gs pos="0">
                      <a:schemeClr val="bg2"/>
                    </a:gs>
                    <a:gs pos="100000">
                      <a:schemeClr val="accent1"/>
                    </a:gs>
                  </a:gsLst>
                  <a:lin ang="0" scaled="1"/>
                </a:gradFill>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C8790E14-8D81-41DD-8E4A-1160D6D337E4}" type="datetime1">
              <a:rPr lang="en-US" smtClean="0"/>
              <a:t>10/24/2024</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‹Nº›</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017154"/>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2931545"/>
          </a:xfrm>
        </p:spPr>
        <p:txBody>
          <a:bodyPr>
            <a:normAutofit/>
          </a:bodyPr>
          <a:lstStyle>
            <a:lvl1pP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61063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0540321-6794-45E5-A403-F840A499D67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FA226BC7-E49E-4871-8B90-93766E659C8E}"/>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5">
            <a:extLst>
              <a:ext uri="{FF2B5EF4-FFF2-40B4-BE49-F238E27FC236}">
                <a16:creationId xmlns:a16="http://schemas.microsoft.com/office/drawing/2014/main" id="{7FD1F1BF-3901-435E-A225-44921D7097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9" name="Straight Connector 28">
            <a:extLst>
              <a:ext uri="{FF2B5EF4-FFF2-40B4-BE49-F238E27FC236}">
                <a16:creationId xmlns:a16="http://schemas.microsoft.com/office/drawing/2014/main" id="{3A349A95-A047-4A05-83FB-F32C3818143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2F825738-C96E-44D6-94FE-78EC73B11312}" type="datetime1">
              <a:rPr lang="en-US" smtClean="0"/>
              <a:t>10/24/2024</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‹Nº›</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8" y="255842"/>
            <a:ext cx="72000" cy="1033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F95BF2-B52F-4059-BC20-4B61F5F92FC3}"/>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042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582"/>
            <a:ext cx="8807116" cy="91587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49257"/>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B3903798-9F8A-4555-A128-691FDFB38DA9}" type="datetime1">
              <a:rPr lang="en-US" noProof="0" smtClean="0"/>
              <a:t>10/24/2024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‹Nº›</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7942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13969"/>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39104790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989398F-A7F5-4300-AD8D-F2211496F365}" type="datetime1">
              <a:rPr lang="en-US" smtClean="0"/>
              <a:t>10/24/2024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‹Nº›</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8" y="3386142"/>
            <a:ext cx="4759643"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44669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0CD2376-834B-4EE0-BA14-A9AEA2135615}"/>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1F1D69A2-DE74-4722-929F-847049DD6A45}" type="datetime1">
              <a:rPr lang="en-US" smtClean="0"/>
              <a:t>10/24/2024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‹Nº›</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9" y="3386142"/>
            <a:ext cx="4540672"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3852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B4FDD192-6800-47D0-90F1-7D91FE57976D}" type="datetime1">
              <a:rPr lang="en-US" smtClean="0"/>
              <a:t>10/24/2024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‹Nº›</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54920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ED1F5F9-2E42-493E-906D-AA9F7D5F0880}"/>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47703"/>
            <a:ext cx="6291150" cy="1328497"/>
          </a:xfrm>
        </p:spPr>
        <p:txBody>
          <a:bodyPr anchor="b">
            <a:noAutofit/>
          </a:bodyPr>
          <a:lstStyle>
            <a:lvl1pPr>
              <a:defRPr sz="4000">
                <a:gradFill>
                  <a:gsLst>
                    <a:gs pos="0">
                      <a:schemeClr val="bg2"/>
                    </a:gs>
                    <a:gs pos="100000">
                      <a:schemeClr val="accent1"/>
                    </a:gs>
                  </a:gsLst>
                  <a:lin ang="0" scaled="1"/>
                </a:gradFill>
              </a:defRPr>
            </a:lvl1pPr>
          </a:lstStyle>
          <a:p>
            <a:r>
              <a:rPr lang="en-US" dirty="0"/>
              <a:t>PICTURE WITH</a:t>
            </a:r>
            <a:br>
              <a:rPr lang="en-US" dirty="0"/>
            </a:br>
            <a:r>
              <a:rPr lang="en-US" dirty="0"/>
              <a:t>CAPTION 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0" y="2950934"/>
            <a:ext cx="12192000" cy="2581498"/>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2216910"/>
            <a:ext cx="6291150" cy="654726"/>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CABEC1E2-BCC4-44B2-A3D7-036C18CBFA1C}" type="datetime1">
              <a:rPr lang="en-US" smtClean="0"/>
              <a:t>10/24/2024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‹Nº›</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1723" cy="181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2102969"/>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707FDA-D4BE-43FA-91CD-CBA55EB8CA17}"/>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73337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1289E2-E0FB-4100-99AE-FC48AB519EE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255600"/>
            <a:ext cx="5231567" cy="6346800"/>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7D989723-4BF4-48A4-B5CD-B482435A8942}" type="datetime1">
              <a:rPr lang="en-US" smtClean="0"/>
              <a:t>10/24/2024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‹Nº›</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BF50E9D-E2D8-41FB-816D-829494C06AD8}"/>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5">
            <a:extLst>
              <a:ext uri="{FF2B5EF4-FFF2-40B4-BE49-F238E27FC236}">
                <a16:creationId xmlns:a16="http://schemas.microsoft.com/office/drawing/2014/main" id="{0C17ED7B-D5EA-4FB8-8E1B-F04BFE982E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0" name="Straight Connector 19">
            <a:extLst>
              <a:ext uri="{FF2B5EF4-FFF2-40B4-BE49-F238E27FC236}">
                <a16:creationId xmlns:a16="http://schemas.microsoft.com/office/drawing/2014/main" id="{4A992C28-7C5F-479C-A649-564EFD0EEABF}"/>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1F0C21-A9B5-47E2-93F8-6226D37312FC}"/>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52485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1519351" y="652069"/>
            <a:ext cx="3490800"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1519351" y="3283710"/>
            <a:ext cx="3490800"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934AF4EC-7DDE-4C95-9956-59513BFBB065}" type="datetime1">
              <a:rPr lang="en-US" smtClean="0"/>
              <a:t>10/24/2024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‹Nº›</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1277838" y="837332"/>
            <a:ext cx="72843" cy="2042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65941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86487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noProof="0"/>
              <a:t>Click icon to add picture</a:t>
            </a:r>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6320892" y="5027253"/>
            <a:ext cx="5373461" cy="1132143"/>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cxnSp>
        <p:nvCxnSpPr>
          <p:cNvPr id="20" name="Straight Connector 19">
            <a:extLst>
              <a:ext uri="{FF2B5EF4-FFF2-40B4-BE49-F238E27FC236}">
                <a16:creationId xmlns:a16="http://schemas.microsoft.com/office/drawing/2014/main" id="{4B6A7686-9AC4-4F00-9096-A661393BEBDC}"/>
              </a:ext>
            </a:extLst>
          </p:cNvPr>
          <p:cNvCxnSpPr/>
          <p:nvPr userDrawn="1"/>
        </p:nvCxnSpPr>
        <p:spPr>
          <a:xfrm>
            <a:off x="1838883" y="607270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6" y="4626870"/>
            <a:ext cx="4626665" cy="1389106"/>
          </a:xfrm>
        </p:spPr>
        <p:txBody>
          <a:bodyPr anchor="b">
            <a:normAutofit/>
          </a:bodyPr>
          <a:lstStyle>
            <a:lvl1pPr algn="l">
              <a:defRPr sz="4000" b="1">
                <a:solidFill>
                  <a:schemeClr val="bg1"/>
                </a:solidFill>
              </a:defRPr>
            </a:lvl1pPr>
          </a:lstStyle>
          <a:p>
            <a:r>
              <a:rPr lang="en-US" noProof="0"/>
              <a:t>PICTURE</a:t>
            </a:r>
            <a:br>
              <a:rPr lang="en-US" noProof="0"/>
            </a:br>
            <a:r>
              <a:rPr lang="en-US" noProof="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11F7C77-DBB5-4D0F-9120-27BDB5B99C32}" type="datetime1">
              <a:rPr lang="en-US" noProof="0" smtClean="0"/>
              <a:t>10/24/2024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‹Nº›</a:t>
            </a:fld>
            <a:endParaRPr lang="en-US" noProof="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2" name="Straight Connector 21">
            <a:extLst>
              <a:ext uri="{FF2B5EF4-FFF2-40B4-BE49-F238E27FC236}">
                <a16:creationId xmlns:a16="http://schemas.microsoft.com/office/drawing/2014/main" id="{E088D115-EF5A-444B-AD3E-D2EE18401B4A}"/>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noProof="0"/>
              <a:t>20XX</a:t>
            </a:r>
          </a:p>
        </p:txBody>
      </p:sp>
    </p:spTree>
    <p:extLst>
      <p:ext uri="{BB962C8B-B14F-4D97-AF65-F5344CB8AC3E}">
        <p14:creationId xmlns:p14="http://schemas.microsoft.com/office/powerpoint/2010/main" val="11781952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0DA57DDE-1A3D-4921-8DA7-F028633C78C6}" type="datetime1">
              <a:rPr lang="en-US" smtClean="0"/>
              <a:t>10/24/2024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‹Nº›</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97706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1237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04768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97706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1237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04768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15514803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Overview">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427B840-CC27-4923-A00E-7899AF7A4460}"/>
              </a:ext>
            </a:extLst>
          </p:cNvPr>
          <p:cNvSpPr/>
          <p:nvPr userDrawn="1"/>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7B3A6B8C-51E0-4512-9EB9-DD1BB2387348}" type="datetime1">
              <a:rPr lang="en-US" smtClean="0"/>
              <a:t>10/24/2024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‹Nº›</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350850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0994831-EE46-4DEA-9077-4FEBBCD60EB3}"/>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15065FF-3A74-4B0F-9624-362545A943D5}" type="datetime1">
              <a:rPr lang="en-US" smtClean="0"/>
              <a:t>10/24/2024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‹Nº›</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244444"/>
            <a:ext cx="72000" cy="907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cxnSp>
        <p:nvCxnSpPr>
          <p:cNvPr id="57" name="Straight Connector 56">
            <a:extLst>
              <a:ext uri="{FF2B5EF4-FFF2-40B4-BE49-F238E27FC236}">
                <a16:creationId xmlns:a16="http://schemas.microsoft.com/office/drawing/2014/main" id="{6EC8F712-6C02-43F3-8A0A-5DCA975E7C38}"/>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8B62D71-4318-4C96-828A-D19FFBFA7BDA}"/>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12E8DD1E-B3CA-4756-A792-B476AFA9AE24}"/>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9603F760-AD2F-4611-99B6-58C4666AEBA1}"/>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3890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a:t>
            </a:r>
            <a:br>
              <a:rPr lang="en-US" noProof="0"/>
            </a:br>
            <a:r>
              <a:rPr lang="en-US"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29C6A1-E569-4FC9-9D93-90A846C9C5BB}" type="datetime1">
              <a:rPr lang="en-US" noProof="0" smtClean="0"/>
              <a:t>10/24/2024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‹Nº›</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3298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14990631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solidFill>
                  <a:schemeClr val="bg1"/>
                </a:soli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D578B35B-55DE-4D82-AAED-127142AD1F9F}" type="datetime1">
              <a:rPr lang="en-US" smtClean="0"/>
              <a:t>10/24/2024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‹Nº›</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AC031692-3E92-4C7E-A067-5F49BD126705}"/>
              </a:ext>
            </a:extLst>
          </p:cNvPr>
          <p:cNvSpPr>
            <a:spLocks noGrp="1"/>
          </p:cNvSpPr>
          <p:nvPr>
            <p:ph type="body" sz="quarter" idx="15" hasCustomPrompt="1"/>
          </p:nvPr>
        </p:nvSpPr>
        <p:spPr>
          <a:xfrm>
            <a:off x="11084400" y="838800"/>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997764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4724400" y="0"/>
            <a:ext cx="74676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FA441BB-2CCE-42E8-8A4D-47586555D345}" type="datetime1">
              <a:rPr lang="en-US" smtClean="0"/>
              <a:t>10/24/2024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‹Nº›</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783178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85FB182-4CCC-45D7-A2A4-A593CA00EB5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8E2AFE-9147-47F3-ADFE-AD251E989D20}"/>
              </a:ext>
            </a:extLst>
          </p:cNvPr>
          <p:cNvSpPr>
            <a:spLocks noGrp="1"/>
          </p:cNvSpPr>
          <p:nvPr>
            <p:ph type="title" hasCustomPrompt="1"/>
          </p:nvPr>
        </p:nvSpPr>
        <p:spPr>
          <a:xfrm>
            <a:off x="1814400" y="1144587"/>
            <a:ext cx="9395400" cy="1483413"/>
          </a:xfrm>
        </p:spPr>
        <p:txBody>
          <a:bodyPr>
            <a:noAutofit/>
          </a:bodyPr>
          <a:lstStyle>
            <a:lvl1pPr>
              <a:defRPr sz="5500"/>
            </a:lvl1pPr>
          </a:lstStyle>
          <a:p>
            <a:r>
              <a:rPr lang="en-US" dirty="0"/>
              <a:t>THANK</a:t>
            </a:r>
            <a:br>
              <a:rPr lang="en-US" dirty="0"/>
            </a:br>
            <a:r>
              <a:rPr lang="en-US" dirty="0"/>
              <a:t>YOU!</a:t>
            </a:r>
          </a:p>
        </p:txBody>
      </p:sp>
      <p:sp>
        <p:nvSpPr>
          <p:cNvPr id="4" name="Date Placeholder 3">
            <a:extLst>
              <a:ext uri="{FF2B5EF4-FFF2-40B4-BE49-F238E27FC236}">
                <a16:creationId xmlns:a16="http://schemas.microsoft.com/office/drawing/2014/main" id="{59B46BDE-7853-435A-80A6-D25940D17A54}"/>
              </a:ext>
            </a:extLst>
          </p:cNvPr>
          <p:cNvSpPr>
            <a:spLocks noGrp="1"/>
          </p:cNvSpPr>
          <p:nvPr>
            <p:ph type="dt" sz="half" idx="10"/>
          </p:nvPr>
        </p:nvSpPr>
        <p:spPr/>
        <p:txBody>
          <a:bodyPr/>
          <a:lstStyle/>
          <a:p>
            <a:fld id="{11D0F1A0-84E6-4AA0-9183-7CA10A278BD9}" type="datetime1">
              <a:rPr lang="en-US" smtClean="0"/>
              <a:t>10/24/2024</a:t>
            </a:fld>
            <a:endParaRPr lang="en-US" dirty="0"/>
          </a:p>
        </p:txBody>
      </p:sp>
      <p:sp>
        <p:nvSpPr>
          <p:cNvPr id="5" name="Footer Placeholder 4">
            <a:extLst>
              <a:ext uri="{FF2B5EF4-FFF2-40B4-BE49-F238E27FC236}">
                <a16:creationId xmlns:a16="http://schemas.microsoft.com/office/drawing/2014/main" id="{B4C83E82-A916-403C-8BE8-252132A9420A}"/>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1C7F2326-238E-4FE6-8842-680DE4A0432D}"/>
              </a:ext>
            </a:extLst>
          </p:cNvPr>
          <p:cNvSpPr>
            <a:spLocks noGrp="1"/>
          </p:cNvSpPr>
          <p:nvPr>
            <p:ph type="sldNum" sz="quarter" idx="12"/>
          </p:nvPr>
        </p:nvSpPr>
        <p:spPr/>
        <p:txBody>
          <a:bodyPr/>
          <a:lstStyle/>
          <a:p>
            <a:fld id="{95CBEC59-7FF9-4688-98DF-89832A0C9025}" type="slidenum">
              <a:rPr lang="en-US" smtClean="0"/>
              <a:t>‹Nº›</a:t>
            </a:fld>
            <a:endParaRPr lang="en-US" dirty="0"/>
          </a:p>
        </p:txBody>
      </p:sp>
      <p:sp>
        <p:nvSpPr>
          <p:cNvPr id="9" name="Rectangle 8">
            <a:extLst>
              <a:ext uri="{FF2B5EF4-FFF2-40B4-BE49-F238E27FC236}">
                <a16:creationId xmlns:a16="http://schemas.microsoft.com/office/drawing/2014/main" id="{8B9D0891-2A9E-4F35-82BE-7966AECBB0F1}"/>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2">
            <a:extLst>
              <a:ext uri="{FF2B5EF4-FFF2-40B4-BE49-F238E27FC236}">
                <a16:creationId xmlns:a16="http://schemas.microsoft.com/office/drawing/2014/main" id="{E52F6420-3AFC-4D7F-A45D-56EA5EFC0D18}"/>
              </a:ext>
            </a:extLst>
          </p:cNvPr>
          <p:cNvSpPr>
            <a:spLocks noGrp="1"/>
          </p:cNvSpPr>
          <p:nvPr>
            <p:ph type="subTitle" idx="13" hasCustomPrompt="1"/>
          </p:nvPr>
        </p:nvSpPr>
        <p:spPr>
          <a:xfrm>
            <a:off x="1812758" y="3038688"/>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cxnSp>
        <p:nvCxnSpPr>
          <p:cNvPr id="11" name="Straight Connector 10">
            <a:extLst>
              <a:ext uri="{FF2B5EF4-FFF2-40B4-BE49-F238E27FC236}">
                <a16:creationId xmlns:a16="http://schemas.microsoft.com/office/drawing/2014/main" id="{2BC78E93-F6DF-44C7-A9BB-D035C397BFD5}"/>
              </a:ext>
            </a:extLst>
          </p:cNvPr>
          <p:cNvCxnSpPr/>
          <p:nvPr userDrawn="1"/>
        </p:nvCxnSpPr>
        <p:spPr>
          <a:xfrm>
            <a:off x="1957137" y="288364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7BFFD5-4519-4811-BDD2-3B0318780ACC}"/>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A4E36001-6B54-4F6D-9532-965904F3C338}"/>
              </a:ext>
            </a:extLst>
          </p:cNvPr>
          <p:cNvSpPr>
            <a:spLocks noGrp="1"/>
          </p:cNvSpPr>
          <p:nvPr>
            <p:ph type="body" sz="quarter" idx="14" hasCustomPrompt="1"/>
          </p:nvPr>
        </p:nvSpPr>
        <p:spPr>
          <a:xfrm>
            <a:off x="9416048" y="537758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39048099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 y="0"/>
            <a:ext cx="12191989"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7339F772-C659-4F6E-A95D-21349475745A}" type="datetime1">
              <a:rPr lang="en-US" smtClean="0"/>
              <a:t>10/24/2024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‹Nº›</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06893"/>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25694985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332"/>
            <a:ext cx="8807116" cy="915873"/>
          </a:xfrm>
        </p:spPr>
        <p:txBody>
          <a:bodyPr anchor="b">
            <a:normAutofit/>
          </a:bodyPr>
          <a:lstStyle>
            <a:lvl1pPr algn="l">
              <a:defRPr sz="5500" b="1">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63075"/>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553C389B-1365-4D57-8640-FE32C76A82BF}" type="datetime1">
              <a:rPr lang="en-US" noProof="0" smtClean="0"/>
              <a:t>10/24/2024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‹Nº›</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08027"/>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06893"/>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20261542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D61DF5-2BE6-40B6-97DF-A161EF9520AA}"/>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CF1BB306-77B6-40D8-8A71-1A24515FE48B}" type="datetime1">
              <a:rPr lang="en-US" smtClean="0"/>
              <a:t>10/24/2024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‹Nº›</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1393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37288605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64500"/>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43285"/>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646D3CFD-4D7A-41AC-A46D-B09F422513E8}" type="datetime1">
              <a:rPr lang="en-US" noProof="0" smtClean="0"/>
              <a:t>10/24/2024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lvl1pPr>
              <a:defRPr>
                <a:solidFill>
                  <a:schemeClr val="accent1"/>
                </a:solidFill>
              </a:defRPr>
            </a:lvl1p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noProof="0" smtClean="0"/>
              <a:pPr/>
              <a:t>‹Nº›</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cxnSp>
        <p:nvCxnSpPr>
          <p:cNvPr id="14" name="Straight Connector 13">
            <a:extLst>
              <a:ext uri="{FF2B5EF4-FFF2-40B4-BE49-F238E27FC236}">
                <a16:creationId xmlns:a16="http://schemas.microsoft.com/office/drawing/2014/main" id="{5475710E-5533-4BB2-A66B-352BB2B1F9CB}"/>
              </a:ext>
            </a:extLst>
          </p:cNvPr>
          <p:cNvCxnSpPr/>
          <p:nvPr userDrawn="1"/>
        </p:nvCxnSpPr>
        <p:spPr>
          <a:xfrm>
            <a:off x="1957137" y="5823067"/>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18674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p>
            <a:fld id="{5ECC856C-B502-4278-A379-0E8A190AC826}" type="datetime1">
              <a:rPr lang="en-US" smtClean="0"/>
              <a:t>10/24/2024</a:t>
            </a:fld>
            <a:endParaRPr lang="en-US"/>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p>
            <a:r>
              <a:rPr lang="it-IT"/>
              <a:t>Presentazione a cura di Maria Taloni e Concettina Tropea, UO Professionisti, Servizio I - Ufficio Studi, DG-ERIC (MIC) Roma, Istituto centrale per la grafica, convegno «2011-2021: dieci anni di riforma dell’insegnamento del restauro» - 1 ottobre 2021   </a:t>
            </a:r>
            <a:endParaRPr lang="en-US"/>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p>
            <a:fld id="{4854181D-6920-4594-9A5D-6CE56DC9F8B2}" type="slidenum">
              <a:rPr lang="en-US" smtClean="0"/>
              <a:t>‹Nº›</a:t>
            </a:fld>
            <a:endParaRPr lang="en-US"/>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395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1"/>
            <a:ext cx="12192000" cy="4464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85756"/>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50473"/>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B7FBC92-456B-42A9-BBF5-ADCA2050DDCF}" type="datetime1">
              <a:rPr lang="en-US" noProof="0" smtClean="0"/>
              <a:t>10/24/2024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‹Nº›</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82423"/>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2802966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775165"/>
            <a:ext cx="9971158" cy="2427923"/>
          </a:xfrm>
        </p:spPr>
        <p:txBody>
          <a:bodyPr>
            <a:normAutofit/>
          </a:bodyPr>
          <a:lstStyle>
            <a:lvl1pPr marL="0" indent="0">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40F99D1-A115-46CA-B10A-279193A83BBC}" type="datetime1">
              <a:rPr lang="en-US" smtClean="0"/>
              <a:t>10/24/2024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‹Nº›</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7198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gradFill>
                  <a:gsLst>
                    <a:gs pos="0">
                      <a:schemeClr val="bg2"/>
                    </a:gs>
                    <a:gs pos="100000">
                      <a:schemeClr val="accent1"/>
                    </a:gs>
                  </a:gsLst>
                  <a:lin ang="0" scaled="1"/>
                </a:gradFill>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133484"/>
            <a:ext cx="10515600" cy="2427923"/>
          </a:xfrm>
        </p:spPr>
        <p:txBody>
          <a:bodyPr>
            <a:normAutofit/>
          </a:bodyPr>
          <a:lstStyle>
            <a:lvl1pPr marL="0" indent="0">
              <a:lnSpc>
                <a:spcPct val="100000"/>
              </a:lnSpc>
              <a:spcBef>
                <a:spcPts val="600"/>
              </a:spcBef>
              <a:buNone/>
              <a:defRPr sz="1600" i="0">
                <a:solidFill>
                  <a:schemeClr val="tx1">
                    <a:lumMod val="75000"/>
                    <a:lumOff val="25000"/>
                  </a:schemeClr>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00E1783-EEF8-44D1-A300-8D20A32BB2D3}" type="datetime1">
              <a:rPr lang="en-US" smtClean="0"/>
              <a:t>10/24/2024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‹Nº›</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1751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CF94AF4-4F78-4DA5-8571-FD66FFA6313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21" y="546844"/>
            <a:ext cx="8997738"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1527520" y="3581731"/>
            <a:ext cx="8997737" cy="2230464"/>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8E8C37E-76B3-4A0D-BCD1-C5A52A858D66}" type="datetime1">
              <a:rPr lang="en-US" smtClean="0"/>
              <a:t>10/24/2024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a:xfrm>
            <a:off x="590400" y="6159402"/>
            <a:ext cx="2788169"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‹Nº›</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8" y="244717"/>
            <a:ext cx="7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2" y="161638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20" y="1757035"/>
            <a:ext cx="8997737"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0938200" y="1341281"/>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0831016" y="1377655"/>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80265F1-E793-484F-ADC9-31450ADF8B0E}"/>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8733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5871409" y="2588054"/>
            <a:ext cx="5228216"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76D2C234-967A-4CF5-82BF-1AF9EBDCBA35}" type="datetime1">
              <a:rPr lang="en-US" smtClean="0"/>
              <a:t>10/24/2024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‹Nº›</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87174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51E1EAD-812A-4236-9F79-679D72C2B82D}"/>
              </a:ext>
            </a:extLst>
          </p:cNvPr>
          <p:cNvSpPr>
            <a:spLocks noGrp="1"/>
          </p:cNvSpPr>
          <p:nvPr>
            <p:ph type="ftr" sz="quarter" idx="3"/>
          </p:nvPr>
        </p:nvSpPr>
        <p:spPr>
          <a:xfrm>
            <a:off x="614873" y="6187538"/>
            <a:ext cx="3256673" cy="365125"/>
          </a:xfrm>
          <a:prstGeom prst="rect">
            <a:avLst/>
          </a:prstGeom>
        </p:spPr>
        <p:txBody>
          <a:bodyPr vert="horz" lIns="91440" tIns="45720" rIns="91440" bIns="45720" rtlCol="0" anchor="ctr"/>
          <a:lstStyle>
            <a:lvl1pPr algn="l">
              <a:defRPr sz="1200" i="1">
                <a:solidFill>
                  <a:schemeClr val="tx2"/>
                </a:solidFill>
              </a:defRPr>
            </a:lvl1pPr>
          </a:lstStyle>
          <a:p>
            <a:r>
              <a:rPr lang="en-US" dirty="0"/>
              <a:t>Presentation Title</a:t>
            </a:r>
          </a:p>
        </p:txBody>
      </p:sp>
      <p:sp>
        <p:nvSpPr>
          <p:cNvPr id="2" name="Title Placeholder 1">
            <a:extLst>
              <a:ext uri="{FF2B5EF4-FFF2-40B4-BE49-F238E27FC236}">
                <a16:creationId xmlns:a16="http://schemas.microsoft.com/office/drawing/2014/main" id="{65A38A25-0817-41BC-96A5-5012FE15C9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FA28A22-3D06-43EE-BD32-97F90FEA19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AC635-0473-40DB-A82D-46D5F635BC1B}"/>
              </a:ext>
            </a:extLst>
          </p:cNvPr>
          <p:cNvSpPr>
            <a:spLocks noGrp="1"/>
          </p:cNvSpPr>
          <p:nvPr>
            <p:ph type="dt" sz="half" idx="2"/>
          </p:nvPr>
        </p:nvSpPr>
        <p:spPr>
          <a:xfrm>
            <a:off x="4724400" y="6187538"/>
            <a:ext cx="2743200" cy="365125"/>
          </a:xfrm>
          <a:prstGeom prst="rect">
            <a:avLst/>
          </a:prstGeom>
        </p:spPr>
        <p:txBody>
          <a:bodyPr vert="horz" lIns="91440" tIns="45720" rIns="91440" bIns="45720" rtlCol="0" anchor="ctr"/>
          <a:lstStyle>
            <a:lvl1pPr algn="l">
              <a:defRPr sz="1200" i="1">
                <a:solidFill>
                  <a:schemeClr val="tx2"/>
                </a:solidFill>
              </a:defRPr>
            </a:lvl1pPr>
          </a:lstStyle>
          <a:p>
            <a:fld id="{7E5F88F2-B164-4B6F-A4D1-FF377EA65B7F}" type="datetime1">
              <a:rPr lang="en-US" smtClean="0"/>
              <a:t>10/24/2024</a:t>
            </a:fld>
            <a:endParaRPr lang="en-US" dirty="0"/>
          </a:p>
        </p:txBody>
      </p:sp>
      <p:sp>
        <p:nvSpPr>
          <p:cNvPr id="6" name="Slide Number Placeholder 5">
            <a:extLst>
              <a:ext uri="{FF2B5EF4-FFF2-40B4-BE49-F238E27FC236}">
                <a16:creationId xmlns:a16="http://schemas.microsoft.com/office/drawing/2014/main" id="{2FBD12B9-96FA-4883-88FA-2071321A4391}"/>
              </a:ext>
            </a:extLst>
          </p:cNvPr>
          <p:cNvSpPr>
            <a:spLocks noGrp="1"/>
          </p:cNvSpPr>
          <p:nvPr>
            <p:ph type="sldNum" sz="quarter" idx="4"/>
          </p:nvPr>
        </p:nvSpPr>
        <p:spPr>
          <a:xfrm>
            <a:off x="8849751" y="6187538"/>
            <a:ext cx="2743200" cy="365125"/>
          </a:xfrm>
          <a:prstGeom prst="rect">
            <a:avLst/>
          </a:prstGeom>
        </p:spPr>
        <p:txBody>
          <a:bodyPr vert="horz" lIns="91440" tIns="45720" rIns="91440" bIns="45720" rtlCol="0" anchor="ctr"/>
          <a:lstStyle>
            <a:lvl1pPr algn="r">
              <a:defRPr sz="1200" i="1">
                <a:solidFill>
                  <a:schemeClr val="tx2"/>
                </a:solidFill>
              </a:defRPr>
            </a:lvl1pPr>
          </a:lstStyle>
          <a:p>
            <a:fld id="{95CBEC59-7FF9-4688-98DF-89832A0C9025}" type="slidenum">
              <a:rPr lang="en-US" smtClean="0"/>
              <a:pPr/>
              <a:t>‹Nº›</a:t>
            </a:fld>
            <a:endParaRPr lang="en-US" dirty="0"/>
          </a:p>
        </p:txBody>
      </p:sp>
    </p:spTree>
    <p:extLst>
      <p:ext uri="{BB962C8B-B14F-4D97-AF65-F5344CB8AC3E}">
        <p14:creationId xmlns:p14="http://schemas.microsoft.com/office/powerpoint/2010/main" val="277850317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 id="2147483718" r:id="rId30"/>
    <p:sldLayoutId id="2147483719" r:id="rId31"/>
    <p:sldLayoutId id="2147483720" r:id="rId32"/>
    <p:sldLayoutId id="2147483721" r:id="rId33"/>
    <p:sldLayoutId id="2147483722" r:id="rId34"/>
    <p:sldLayoutId id="2147483723" r:id="rId35"/>
    <p:sldLayoutId id="2147483724" r:id="rId36"/>
    <p:sldLayoutId id="2147483725" r:id="rId37"/>
    <p:sldLayoutId id="2147483726" r:id="rId38"/>
    <p:sldLayoutId id="2147483727" r:id="rId39"/>
    <p:sldLayoutId id="2147483728" r:id="rId40"/>
    <p:sldLayoutId id="2147483729" r:id="rId41"/>
    <p:sldLayoutId id="2147483730" r:id="rId42"/>
    <p:sldLayoutId id="2147483731" r:id="rId43"/>
    <p:sldLayoutId id="2147483732" r:id="rId44"/>
    <p:sldLayoutId id="2147483733" r:id="rId45"/>
    <p:sldLayoutId id="2147483734" r:id="rId46"/>
    <p:sldLayoutId id="2147483737" r:id="rId47"/>
  </p:sldLayoutIdLst>
  <p:hf hd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4.png"/><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0.jpeg"/><Relationship Id="rId1" Type="http://schemas.openxmlformats.org/officeDocument/2006/relationships/slideLayout" Target="../slideLayouts/slideLayout10.xml"/><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1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1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2.xml"/><Relationship Id="rId5" Type="http://schemas.openxmlformats.org/officeDocument/2006/relationships/image" Target="../media/image52.emf"/><Relationship Id="rId4" Type="http://schemas.openxmlformats.org/officeDocument/2006/relationships/image" Target="../media/image51.emf"/></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53.png"/><Relationship Id="rId7" Type="http://schemas.openxmlformats.org/officeDocument/2006/relationships/diagramLayout" Target="../diagrams/layout1.xml"/><Relationship Id="rId2" Type="http://schemas.openxmlformats.org/officeDocument/2006/relationships/notesSlide" Target="../notesSlides/notesSlide2.xml"/><Relationship Id="rId1" Type="http://schemas.openxmlformats.org/officeDocument/2006/relationships/slideLayout" Target="../slideLayouts/slideLayout47.xml"/><Relationship Id="rId6" Type="http://schemas.openxmlformats.org/officeDocument/2006/relationships/diagramData" Target="../diagrams/data1.xml"/><Relationship Id="rId11" Type="http://schemas.openxmlformats.org/officeDocument/2006/relationships/image" Target="../media/image56.jpeg"/><Relationship Id="rId5" Type="http://schemas.openxmlformats.org/officeDocument/2006/relationships/image" Target="../media/image55.jpeg"/><Relationship Id="rId10" Type="http://schemas.microsoft.com/office/2007/relationships/diagramDrawing" Target="../diagrams/drawing1.xml"/><Relationship Id="rId4" Type="http://schemas.openxmlformats.org/officeDocument/2006/relationships/image" Target="../media/image54.jpeg"/><Relationship Id="rId9" Type="http://schemas.openxmlformats.org/officeDocument/2006/relationships/diagramColors" Target="../diagrams/colors1.xml"/></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4.pn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23.xml"/><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diagramData" Target="../diagrams/data4.xml"/><Relationship Id="rId3" Type="http://schemas.openxmlformats.org/officeDocument/2006/relationships/image" Target="../media/image69.jpeg"/><Relationship Id="rId7" Type="http://schemas.openxmlformats.org/officeDocument/2006/relationships/diagramQuickStyle" Target="../diagrams/quickStyle3.xml"/><Relationship Id="rId12" Type="http://schemas.openxmlformats.org/officeDocument/2006/relationships/image" Target="../media/image73.jpeg"/><Relationship Id="rId17" Type="http://schemas.microsoft.com/office/2007/relationships/diagramDrawing" Target="../diagrams/drawing4.xml"/><Relationship Id="rId2" Type="http://schemas.openxmlformats.org/officeDocument/2006/relationships/notesSlide" Target="../notesSlides/notesSlide7.xml"/><Relationship Id="rId16" Type="http://schemas.openxmlformats.org/officeDocument/2006/relationships/diagramColors" Target="../diagrams/colors4.xml"/><Relationship Id="rId1" Type="http://schemas.openxmlformats.org/officeDocument/2006/relationships/slideLayout" Target="../slideLayouts/slideLayout10.xml"/><Relationship Id="rId6" Type="http://schemas.openxmlformats.org/officeDocument/2006/relationships/diagramLayout" Target="../diagrams/layout3.xml"/><Relationship Id="rId11" Type="http://schemas.openxmlformats.org/officeDocument/2006/relationships/image" Target="../media/image72.jpeg"/><Relationship Id="rId5" Type="http://schemas.openxmlformats.org/officeDocument/2006/relationships/diagramData" Target="../diagrams/data3.xml"/><Relationship Id="rId15" Type="http://schemas.openxmlformats.org/officeDocument/2006/relationships/diagramQuickStyle" Target="../diagrams/quickStyle4.xml"/><Relationship Id="rId10" Type="http://schemas.openxmlformats.org/officeDocument/2006/relationships/image" Target="../media/image71.jpeg"/><Relationship Id="rId4" Type="http://schemas.openxmlformats.org/officeDocument/2006/relationships/image" Target="../media/image70.jpeg"/><Relationship Id="rId9" Type="http://schemas.microsoft.com/office/2007/relationships/diagramDrawing" Target="../diagrams/drawing3.xml"/><Relationship Id="rId1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67.jpeg"/><Relationship Id="rId1" Type="http://schemas.openxmlformats.org/officeDocument/2006/relationships/slideLayout" Target="../slideLayouts/slideLayout1.xml"/><Relationship Id="rId5" Type="http://schemas.openxmlformats.org/officeDocument/2006/relationships/image" Target="../media/image76.jpeg"/><Relationship Id="rId4" Type="http://schemas.openxmlformats.org/officeDocument/2006/relationships/image" Target="../media/image75.jpeg"/></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3.emf"/><Relationship Id="rId1" Type="http://schemas.openxmlformats.org/officeDocument/2006/relationships/slideLayout" Target="../slideLayouts/slideLayout10.xml"/><Relationship Id="rId4" Type="http://schemas.openxmlformats.org/officeDocument/2006/relationships/image" Target="../media/image26.emf"/></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xml"/><Relationship Id="rId4" Type="http://schemas.openxmlformats.org/officeDocument/2006/relationships/image" Target="../media/image29.jpg"/></Relationships>
</file>

<file path=ppt/slides/_rels/slide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23.emf"/><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3.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0.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F4F752E8-F728-4CFC-B54D-844D93C8FF4F}"/>
              </a:ext>
            </a:extLst>
          </p:cNvPr>
          <p:cNvSpPr/>
          <p:nvPr/>
        </p:nvSpPr>
        <p:spPr>
          <a:xfrm>
            <a:off x="10993120" y="669191"/>
            <a:ext cx="1198880" cy="275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a:extLst>
              <a:ext uri="{FF2B5EF4-FFF2-40B4-BE49-F238E27FC236}">
                <a16:creationId xmlns:a16="http://schemas.microsoft.com/office/drawing/2014/main" id="{66F81BEA-E441-DAA5-55F5-F0F700431F2E}"/>
              </a:ext>
            </a:extLst>
          </p:cNvPr>
          <p:cNvPicPr>
            <a:picLocks noChangeAspect="1"/>
          </p:cNvPicPr>
          <p:nvPr/>
        </p:nvPicPr>
        <p:blipFill>
          <a:blip r:embed="rId2"/>
          <a:stretch>
            <a:fillRect/>
          </a:stretch>
        </p:blipFill>
        <p:spPr>
          <a:xfrm>
            <a:off x="8840487" y="2121184"/>
            <a:ext cx="2432616" cy="791904"/>
          </a:xfrm>
          <a:prstGeom prst="rect">
            <a:avLst/>
          </a:prstGeom>
        </p:spPr>
      </p:pic>
      <p:sp>
        <p:nvSpPr>
          <p:cNvPr id="26" name="CasellaDiTesto 25">
            <a:extLst>
              <a:ext uri="{FF2B5EF4-FFF2-40B4-BE49-F238E27FC236}">
                <a16:creationId xmlns:a16="http://schemas.microsoft.com/office/drawing/2014/main" id="{2FB47A2F-AE48-6538-3559-7EB4A9C13B40}"/>
              </a:ext>
            </a:extLst>
          </p:cNvPr>
          <p:cNvSpPr txBox="1"/>
          <p:nvPr/>
        </p:nvSpPr>
        <p:spPr>
          <a:xfrm>
            <a:off x="3743422" y="5608398"/>
            <a:ext cx="4098697" cy="1200329"/>
          </a:xfrm>
          <a:prstGeom prst="rect">
            <a:avLst/>
          </a:prstGeom>
          <a:noFill/>
        </p:spPr>
        <p:txBody>
          <a:bodyPr wrap="square">
            <a:spAutoFit/>
          </a:bodyPr>
          <a:lstStyle/>
          <a:p>
            <a:pPr algn="ctr"/>
            <a:r>
              <a:rPr lang="it-IT" sz="2400" b="1" dirty="0">
                <a:solidFill>
                  <a:schemeClr val="bg1"/>
                </a:solidFill>
                <a:effectLst>
                  <a:outerShdw blurRad="38100" dist="38100" dir="2700000" algn="tl">
                    <a:srgbClr val="000000">
                      <a:alpha val="43137"/>
                    </a:srgbClr>
                  </a:outerShdw>
                </a:effectLst>
                <a:latin typeface="Candara" panose="020E0502030303020204" pitchFamily="34" charset="0"/>
              </a:rPr>
              <a:t>20 de NOVIEMBRE 2024 </a:t>
            </a:r>
          </a:p>
          <a:p>
            <a:pPr algn="ctr"/>
            <a:r>
              <a:rPr lang="it-IT" sz="2400" dirty="0">
                <a:solidFill>
                  <a:schemeClr val="bg1"/>
                </a:solidFill>
                <a:latin typeface="Candara" panose="020E0502030303020204" pitchFamily="34" charset="0"/>
              </a:rPr>
              <a:t>LA HABANA </a:t>
            </a:r>
          </a:p>
          <a:p>
            <a:pPr algn="ctr"/>
            <a:r>
              <a:rPr lang="it-IT" sz="2400" dirty="0">
                <a:solidFill>
                  <a:schemeClr val="bg1"/>
                </a:solidFill>
                <a:latin typeface="Candara" panose="020E0502030303020204" pitchFamily="34" charset="0"/>
              </a:rPr>
              <a:t>CUBA </a:t>
            </a:r>
          </a:p>
        </p:txBody>
      </p:sp>
      <p:sp>
        <p:nvSpPr>
          <p:cNvPr id="2" name="Titolo 1"/>
          <p:cNvSpPr>
            <a:spLocks noGrp="1"/>
          </p:cNvSpPr>
          <p:nvPr>
            <p:ph type="title"/>
          </p:nvPr>
        </p:nvSpPr>
        <p:spPr>
          <a:xfrm>
            <a:off x="3656431" y="156452"/>
            <a:ext cx="6965605" cy="1003499"/>
          </a:xfrm>
        </p:spPr>
        <p:txBody>
          <a:bodyPr>
            <a:noAutofit/>
          </a:bodyPr>
          <a:lstStyle/>
          <a:p>
            <a:r>
              <a:rPr lang="es-ES" sz="2400" dirty="0"/>
              <a:t>XX Encuentro Internacional </a:t>
            </a:r>
            <a:r>
              <a:rPr lang="es-ES" sz="2000" dirty="0"/>
              <a:t>sobre</a:t>
            </a:r>
            <a:r>
              <a:rPr lang="es-ES" sz="2400" dirty="0"/>
              <a:t> </a:t>
            </a:r>
            <a:br>
              <a:rPr lang="es-ES" sz="2400" dirty="0"/>
            </a:br>
            <a:r>
              <a:rPr lang="es-ES" sz="2400" dirty="0"/>
              <a:t>Gestión de Ciudades Patrimoniales</a:t>
            </a:r>
            <a:br>
              <a:rPr lang="es-ES" sz="2000" dirty="0"/>
            </a:br>
            <a:r>
              <a:rPr lang="es-ES" sz="1800" b="0" dirty="0"/>
              <a:t>La Habana Vieja</a:t>
            </a:r>
            <a:br>
              <a:rPr lang="es-ES" sz="1800" b="0" dirty="0"/>
            </a:br>
            <a:r>
              <a:rPr lang="es-ES" sz="1800" b="0" dirty="0"/>
              <a:t>del 19 al 22 de noviembre de 2024</a:t>
            </a:r>
          </a:p>
        </p:txBody>
      </p:sp>
      <p:sp>
        <p:nvSpPr>
          <p:cNvPr id="27" name="Segnaposto numero diapositiva 4">
            <a:extLst>
              <a:ext uri="{FF2B5EF4-FFF2-40B4-BE49-F238E27FC236}">
                <a16:creationId xmlns:a16="http://schemas.microsoft.com/office/drawing/2014/main" id="{4D2B2784-8F15-A863-FEAE-CBFA30864C0A}"/>
              </a:ext>
            </a:extLst>
          </p:cNvPr>
          <p:cNvSpPr txBox="1">
            <a:spLocks/>
          </p:cNvSpPr>
          <p:nvPr/>
        </p:nvSpPr>
        <p:spPr>
          <a:xfrm>
            <a:off x="9129133" y="6443602"/>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i="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5CBEC59-7FF9-4688-98DF-89832A0C9025}" type="slidenum">
              <a:rPr lang="en-US" smtClean="0">
                <a:solidFill>
                  <a:srgbClr val="FFCD6B"/>
                </a:solidFill>
                <a:latin typeface="Speak Pro"/>
              </a:rPr>
              <a:pPr>
                <a:defRPr/>
              </a:pPr>
              <a:t>1</a:t>
            </a:fld>
            <a:endParaRPr lang="en-US" dirty="0">
              <a:solidFill>
                <a:srgbClr val="FFCD6B"/>
              </a:solidFill>
              <a:latin typeface="Speak Pro"/>
            </a:endParaRPr>
          </a:p>
        </p:txBody>
      </p:sp>
      <p:sp>
        <p:nvSpPr>
          <p:cNvPr id="8" name="CasellaDiTesto 7">
            <a:extLst>
              <a:ext uri="{FF2B5EF4-FFF2-40B4-BE49-F238E27FC236}">
                <a16:creationId xmlns:a16="http://schemas.microsoft.com/office/drawing/2014/main" id="{79AC4AB7-61D0-C645-52B7-2E339C879DE5}"/>
              </a:ext>
            </a:extLst>
          </p:cNvPr>
          <p:cNvSpPr txBox="1"/>
          <p:nvPr/>
        </p:nvSpPr>
        <p:spPr>
          <a:xfrm>
            <a:off x="918897" y="1625630"/>
            <a:ext cx="4753929" cy="1692771"/>
          </a:xfrm>
          <a:prstGeom prst="rect">
            <a:avLst/>
          </a:prstGeom>
          <a:noFill/>
        </p:spPr>
        <p:txBody>
          <a:bodyPr wrap="square" rtlCol="0">
            <a:spAutoFit/>
          </a:bodyPr>
          <a:lstStyle/>
          <a:p>
            <a:pPr marL="88900" algn="r"/>
            <a:r>
              <a:rPr lang="it-IT" b="1" dirty="0">
                <a:solidFill>
                  <a:srgbClr val="002060"/>
                </a:solidFill>
                <a:latin typeface="Calibri" panose="020F0502020204030204" pitchFamily="34" charset="0"/>
                <a:cs typeface="Times New Roman" panose="02020603050405020304" pitchFamily="18" charset="0"/>
              </a:rPr>
              <a:t>Per UNIVERSIDAD SAPIENZA </a:t>
            </a:r>
          </a:p>
          <a:p>
            <a:pPr marL="88900" algn="r"/>
            <a:r>
              <a:rPr lang="it-IT" b="1"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rPr>
              <a:t>RELATORE</a:t>
            </a:r>
            <a:endParaRPr lang="it-IT" b="1" dirty="0">
              <a:solidFill>
                <a:schemeClr val="accent5">
                  <a:lumMod val="50000"/>
                </a:schemeClr>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endParaRPr>
          </a:p>
          <a:p>
            <a:pPr marL="88900" algn="r"/>
            <a:r>
              <a:rPr lang="it-IT" b="1" dirty="0">
                <a:solidFill>
                  <a:srgbClr val="002060"/>
                </a:solidFill>
                <a:latin typeface="Calibri" panose="020F0502020204030204" pitchFamily="34" charset="0"/>
                <a:cs typeface="Times New Roman" panose="02020603050405020304" pitchFamily="18" charset="0"/>
              </a:rPr>
              <a:t>Botanico   </a:t>
            </a:r>
          </a:p>
          <a:p>
            <a:pPr marL="88900" algn="r"/>
            <a:r>
              <a:rPr lang="es-ES" sz="1600" b="1" dirty="0">
                <a:solidFill>
                  <a:srgbClr val="002060"/>
                </a:solidFill>
                <a:latin typeface="Calibri" panose="020F0502020204030204" pitchFamily="34" charset="0"/>
                <a:cs typeface="Times New Roman" panose="02020603050405020304" pitchFamily="18" charset="0"/>
              </a:rPr>
              <a:t>experto en flora mediterranea </a:t>
            </a:r>
          </a:p>
          <a:p>
            <a:pPr marL="88900" algn="r"/>
            <a:r>
              <a:rPr lang="es-ES" sz="1600" b="1" dirty="0">
                <a:solidFill>
                  <a:srgbClr val="002060"/>
                </a:solidFill>
                <a:latin typeface="Calibri" panose="020F0502020204030204" pitchFamily="34" charset="0"/>
                <a:cs typeface="Times New Roman" panose="02020603050405020304" pitchFamily="18" charset="0"/>
              </a:rPr>
              <a:t>y etnobotanica </a:t>
            </a:r>
            <a:endParaRPr lang="it-IT" sz="1600" b="1" dirty="0">
              <a:solidFill>
                <a:srgbClr val="002060"/>
              </a:solidFill>
              <a:latin typeface="Calibri" panose="020F0502020204030204" pitchFamily="34" charset="0"/>
              <a:cs typeface="Times New Roman" panose="02020603050405020304" pitchFamily="18" charset="0"/>
            </a:endParaRPr>
          </a:p>
          <a:p>
            <a:pPr marL="88900" algn="r"/>
            <a:r>
              <a:rPr lang="it-IT" b="1" dirty="0">
                <a:solidFill>
                  <a:srgbClr val="654BB8"/>
                </a:solidFill>
                <a:latin typeface="Candara" panose="020E0502030303020204" pitchFamily="34" charset="0"/>
              </a:rPr>
              <a:t>dott. Giovanni Salerno</a:t>
            </a:r>
          </a:p>
        </p:txBody>
      </p:sp>
      <p:sp>
        <p:nvSpPr>
          <p:cNvPr id="10" name="CasellaDiTesto 9">
            <a:extLst>
              <a:ext uri="{FF2B5EF4-FFF2-40B4-BE49-F238E27FC236}">
                <a16:creationId xmlns:a16="http://schemas.microsoft.com/office/drawing/2014/main" id="{C857706C-1640-93F8-2E53-4A5B883AA0B0}"/>
              </a:ext>
            </a:extLst>
          </p:cNvPr>
          <p:cNvSpPr txBox="1"/>
          <p:nvPr/>
        </p:nvSpPr>
        <p:spPr>
          <a:xfrm>
            <a:off x="5881866" y="1625630"/>
            <a:ext cx="3920507" cy="1938992"/>
          </a:xfrm>
          <a:prstGeom prst="rect">
            <a:avLst/>
          </a:prstGeom>
          <a:noFill/>
        </p:spPr>
        <p:txBody>
          <a:bodyPr wrap="square" rtlCol="0">
            <a:spAutoFit/>
          </a:bodyPr>
          <a:lstStyle/>
          <a:p>
            <a:pPr marL="88900"/>
            <a:r>
              <a:rPr lang="it-IT" b="1" dirty="0">
                <a:solidFill>
                  <a:srgbClr val="002060"/>
                </a:solidFill>
                <a:latin typeface="Calibri" panose="020F0502020204030204" pitchFamily="34" charset="0"/>
                <a:cs typeface="Times New Roman" panose="02020603050405020304" pitchFamily="18" charset="0"/>
              </a:rPr>
              <a:t>Per il MINISTERIO DE CULTURA</a:t>
            </a:r>
          </a:p>
          <a:p>
            <a:pPr marL="88900"/>
            <a:r>
              <a:rPr lang="it-IT" b="1"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rPr>
              <a:t>RELATORE</a:t>
            </a:r>
          </a:p>
          <a:p>
            <a:pPr marL="88900"/>
            <a:r>
              <a:rPr lang="it-IT" b="1" dirty="0" err="1">
                <a:solidFill>
                  <a:srgbClr val="002060"/>
                </a:solidFill>
                <a:latin typeface="Calibri" panose="020F0502020204030204" pitchFamily="34" charset="0"/>
                <a:cs typeface="Times New Roman" panose="02020603050405020304" pitchFamily="18" charset="0"/>
              </a:rPr>
              <a:t>Arquitecta</a:t>
            </a:r>
            <a:endParaRPr lang="it-IT" b="1" dirty="0">
              <a:solidFill>
                <a:srgbClr val="002060"/>
              </a:solidFill>
              <a:latin typeface="Calibri" panose="020F0502020204030204" pitchFamily="34" charset="0"/>
              <a:cs typeface="Times New Roman" panose="02020603050405020304" pitchFamily="18" charset="0"/>
            </a:endParaRPr>
          </a:p>
          <a:p>
            <a:pPr marL="88900"/>
            <a:r>
              <a:rPr lang="it-IT" sz="1600" b="1" dirty="0" err="1">
                <a:solidFill>
                  <a:srgbClr val="002060"/>
                </a:solidFill>
                <a:latin typeface="Calibri" panose="020F0502020204030204" pitchFamily="34" charset="0"/>
                <a:cs typeface="Times New Roman" panose="02020603050405020304" pitchFamily="18" charset="0"/>
              </a:rPr>
              <a:t>experto</a:t>
            </a:r>
            <a:r>
              <a:rPr lang="it-IT" sz="1600" b="1" dirty="0">
                <a:solidFill>
                  <a:srgbClr val="002060"/>
                </a:solidFill>
                <a:latin typeface="Calibri" panose="020F0502020204030204" pitchFamily="34" charset="0"/>
                <a:cs typeface="Times New Roman" panose="02020603050405020304" pitchFamily="18" charset="0"/>
              </a:rPr>
              <a:t> en </a:t>
            </a:r>
            <a:r>
              <a:rPr lang="it-IT" sz="1600" b="1" dirty="0" err="1">
                <a:solidFill>
                  <a:srgbClr val="002060"/>
                </a:solidFill>
                <a:latin typeface="Calibri" panose="020F0502020204030204" pitchFamily="34" charset="0"/>
                <a:cs typeface="Times New Roman" panose="02020603050405020304" pitchFamily="18" charset="0"/>
              </a:rPr>
              <a:t>bienes</a:t>
            </a:r>
            <a:r>
              <a:rPr lang="it-IT" sz="1600" b="1" dirty="0">
                <a:solidFill>
                  <a:srgbClr val="002060"/>
                </a:solidFill>
                <a:latin typeface="Calibri" panose="020F0502020204030204" pitchFamily="34" charset="0"/>
                <a:cs typeface="Times New Roman" panose="02020603050405020304" pitchFamily="18" charset="0"/>
              </a:rPr>
              <a:t> </a:t>
            </a:r>
            <a:r>
              <a:rPr lang="it-IT" sz="1600" b="1" dirty="0" err="1">
                <a:solidFill>
                  <a:srgbClr val="002060"/>
                </a:solidFill>
                <a:latin typeface="Calibri" panose="020F0502020204030204" pitchFamily="34" charset="0"/>
                <a:cs typeface="Times New Roman" panose="02020603050405020304" pitchFamily="18" charset="0"/>
              </a:rPr>
              <a:t>culturales</a:t>
            </a:r>
            <a:r>
              <a:rPr lang="it-IT" sz="1600" b="1" dirty="0">
                <a:solidFill>
                  <a:srgbClr val="002060"/>
                </a:solidFill>
                <a:latin typeface="Calibri" panose="020F0502020204030204" pitchFamily="34" charset="0"/>
                <a:cs typeface="Times New Roman" panose="02020603050405020304" pitchFamily="18" charset="0"/>
              </a:rPr>
              <a:t> </a:t>
            </a:r>
          </a:p>
          <a:p>
            <a:pPr marL="88900"/>
            <a:endParaRPr lang="it-IT" sz="1600" b="1" dirty="0">
              <a:solidFill>
                <a:srgbClr val="002060"/>
              </a:solidFill>
              <a:latin typeface="Calibri" panose="020F0502020204030204" pitchFamily="34" charset="0"/>
              <a:cs typeface="Times New Roman" panose="02020603050405020304" pitchFamily="18" charset="0"/>
            </a:endParaRPr>
          </a:p>
          <a:p>
            <a:pPr marL="88900"/>
            <a:r>
              <a:rPr lang="it-IT" b="1" dirty="0">
                <a:solidFill>
                  <a:srgbClr val="654BB8"/>
                </a:solidFill>
                <a:latin typeface="Candara" panose="020E0502030303020204" pitchFamily="34" charset="0"/>
              </a:rPr>
              <a:t>arch. Maria Adelaide RICCIARDI</a:t>
            </a:r>
          </a:p>
          <a:p>
            <a:pPr marL="88900" algn="r"/>
            <a:endParaRPr lang="it-IT" sz="1600" b="1" dirty="0">
              <a:solidFill>
                <a:srgbClr val="654BB8"/>
              </a:solidFill>
              <a:latin typeface="Candara" panose="020E0502030303020204" pitchFamily="34" charset="0"/>
            </a:endParaRPr>
          </a:p>
        </p:txBody>
      </p:sp>
      <p:pic>
        <p:nvPicPr>
          <p:cNvPr id="11" name="Immagine 10">
            <a:extLst>
              <a:ext uri="{FF2B5EF4-FFF2-40B4-BE49-F238E27FC236}">
                <a16:creationId xmlns:a16="http://schemas.microsoft.com/office/drawing/2014/main" id="{4B12B47C-A4CB-E2C7-9CCD-9EA9CDD4445F}"/>
              </a:ext>
            </a:extLst>
          </p:cNvPr>
          <p:cNvPicPr>
            <a:picLocks noChangeAspect="1"/>
          </p:cNvPicPr>
          <p:nvPr/>
        </p:nvPicPr>
        <p:blipFill>
          <a:blip r:embed="rId3"/>
          <a:stretch>
            <a:fillRect/>
          </a:stretch>
        </p:blipFill>
        <p:spPr>
          <a:xfrm>
            <a:off x="656448" y="2012803"/>
            <a:ext cx="2371425" cy="1008667"/>
          </a:xfrm>
          <a:prstGeom prst="rect">
            <a:avLst/>
          </a:prstGeom>
        </p:spPr>
      </p:pic>
      <p:sp>
        <p:nvSpPr>
          <p:cNvPr id="12" name="Rettangolo con angoli arrotondati 11">
            <a:extLst>
              <a:ext uri="{FF2B5EF4-FFF2-40B4-BE49-F238E27FC236}">
                <a16:creationId xmlns:a16="http://schemas.microsoft.com/office/drawing/2014/main" id="{AAD47B71-5B4A-34E8-4014-97722B014005}"/>
              </a:ext>
            </a:extLst>
          </p:cNvPr>
          <p:cNvSpPr/>
          <p:nvPr/>
        </p:nvSpPr>
        <p:spPr>
          <a:xfrm>
            <a:off x="700736" y="3982304"/>
            <a:ext cx="10792745" cy="1257377"/>
          </a:xfrm>
          <a:prstGeom prst="roundRect">
            <a:avLst/>
          </a:prstGeom>
          <a:gradFill>
            <a:gsLst>
              <a:gs pos="100000">
                <a:schemeClr val="bg2">
                  <a:alpha val="20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3" name="Titolo 1">
            <a:extLst>
              <a:ext uri="{FF2B5EF4-FFF2-40B4-BE49-F238E27FC236}">
                <a16:creationId xmlns:a16="http://schemas.microsoft.com/office/drawing/2014/main" id="{010531E7-D63E-CC24-5482-CE94E7C6D10E}"/>
              </a:ext>
            </a:extLst>
          </p:cNvPr>
          <p:cNvSpPr txBox="1">
            <a:spLocks/>
          </p:cNvSpPr>
          <p:nvPr/>
        </p:nvSpPr>
        <p:spPr>
          <a:xfrm>
            <a:off x="700736" y="3990807"/>
            <a:ext cx="10362259" cy="12442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gradFill>
                  <a:gsLst>
                    <a:gs pos="0">
                      <a:schemeClr val="bg2"/>
                    </a:gs>
                    <a:gs pos="100000">
                      <a:schemeClr val="accent1"/>
                    </a:gs>
                  </a:gsLst>
                  <a:lin ang="0" scaled="1"/>
                </a:gradFill>
                <a:latin typeface="+mj-lt"/>
                <a:ea typeface="+mj-ea"/>
                <a:cs typeface="+mj-cs"/>
              </a:defRPr>
            </a:lvl1pPr>
          </a:lstStyle>
          <a:p>
            <a:pPr algn="ctr">
              <a:spcBef>
                <a:spcPts val="600"/>
              </a:spcBef>
              <a:spcAft>
                <a:spcPts val="600"/>
              </a:spcAft>
            </a:pPr>
            <a:r>
              <a:rPr lang="es-ES" dirty="0">
                <a:solidFill>
                  <a:schemeClr val="accent5">
                    <a:lumMod val="75000"/>
                  </a:schemeClr>
                </a:solidFill>
                <a:latin typeface="Candara" panose="020E0502030303020204" pitchFamily="34" charset="0"/>
              </a:rPr>
              <a:t>Paisaje cultural y huertas urbanas</a:t>
            </a:r>
          </a:p>
          <a:p>
            <a:pPr algn="ctr">
              <a:spcBef>
                <a:spcPts val="600"/>
              </a:spcBef>
              <a:spcAft>
                <a:spcPts val="600"/>
              </a:spcAft>
            </a:pPr>
            <a:r>
              <a:rPr lang="it-IT" sz="2800" i="1" dirty="0" err="1">
                <a:solidFill>
                  <a:srgbClr val="654BB8"/>
                </a:solidFill>
                <a:latin typeface="Candara" panose="020E0502030303020204" pitchFamily="34" charset="0"/>
              </a:rPr>
              <a:t>Conocimiento</a:t>
            </a:r>
            <a:r>
              <a:rPr lang="it-IT" sz="2800" i="1" dirty="0">
                <a:solidFill>
                  <a:srgbClr val="654BB8"/>
                </a:solidFill>
                <a:latin typeface="Candara" panose="020E0502030303020204" pitchFamily="34" charset="0"/>
              </a:rPr>
              <a:t>, </a:t>
            </a:r>
            <a:r>
              <a:rPr lang="it-IT" sz="2800" i="1" dirty="0" err="1">
                <a:solidFill>
                  <a:srgbClr val="654BB8"/>
                </a:solidFill>
                <a:latin typeface="Candara" panose="020E0502030303020204" pitchFamily="34" charset="0"/>
              </a:rPr>
              <a:t>Autoproducción</a:t>
            </a:r>
            <a:r>
              <a:rPr lang="it-IT" sz="2800" i="1" dirty="0">
                <a:solidFill>
                  <a:srgbClr val="654BB8"/>
                </a:solidFill>
                <a:latin typeface="Candara" panose="020E0502030303020204" pitchFamily="34" charset="0"/>
              </a:rPr>
              <a:t>, </a:t>
            </a:r>
            <a:r>
              <a:rPr lang="it-IT" sz="2800" i="1" dirty="0" err="1">
                <a:solidFill>
                  <a:srgbClr val="654BB8"/>
                </a:solidFill>
                <a:latin typeface="Candara" panose="020E0502030303020204" pitchFamily="34" charset="0"/>
              </a:rPr>
              <a:t>Cuidado</a:t>
            </a:r>
            <a:endParaRPr lang="it-IT" sz="2800" i="1" dirty="0">
              <a:solidFill>
                <a:srgbClr val="654BB8"/>
              </a:solidFill>
              <a:latin typeface="Candara" panose="020E0502030303020204" pitchFamily="34" charset="0"/>
            </a:endParaRPr>
          </a:p>
        </p:txBody>
      </p:sp>
      <p:pic>
        <p:nvPicPr>
          <p:cNvPr id="7" name="Immagine 6">
            <a:extLst>
              <a:ext uri="{FF2B5EF4-FFF2-40B4-BE49-F238E27FC236}">
                <a16:creationId xmlns:a16="http://schemas.microsoft.com/office/drawing/2014/main" id="{70B976E1-A985-D77C-2397-3DB8FA0FBBB6}"/>
              </a:ext>
            </a:extLst>
          </p:cNvPr>
          <p:cNvPicPr>
            <a:picLocks noChangeAspect="1"/>
          </p:cNvPicPr>
          <p:nvPr/>
        </p:nvPicPr>
        <p:blipFill>
          <a:blip r:embed="rId4"/>
          <a:srcRect t="6592" b="49779"/>
          <a:stretch/>
        </p:blipFill>
        <p:spPr>
          <a:xfrm>
            <a:off x="794983" y="21158"/>
            <a:ext cx="2740145" cy="1240946"/>
          </a:xfrm>
          <a:prstGeom prst="rect">
            <a:avLst/>
          </a:prstGeom>
          <a:noFill/>
          <a:ln w="9525">
            <a:solidFill>
              <a:srgbClr val="000000"/>
            </a:solidFill>
            <a:miter lim="800000"/>
            <a:headEnd/>
            <a:tailEnd/>
          </a:ln>
        </p:spPr>
      </p:pic>
    </p:spTree>
    <p:extLst>
      <p:ext uri="{BB962C8B-B14F-4D97-AF65-F5344CB8AC3E}">
        <p14:creationId xmlns:p14="http://schemas.microsoft.com/office/powerpoint/2010/main" val="3059951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1527519" y="2978274"/>
            <a:ext cx="905774" cy="483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Speak Pro"/>
              <a:ea typeface="+mn-ea"/>
              <a:cs typeface="+mn-cs"/>
            </a:endParaRPr>
          </a:p>
        </p:txBody>
      </p:sp>
      <p:pic>
        <p:nvPicPr>
          <p:cNvPr id="2" name="Immagine 1">
            <a:extLst>
              <a:ext uri="{FF2B5EF4-FFF2-40B4-BE49-F238E27FC236}">
                <a16:creationId xmlns:a16="http://schemas.microsoft.com/office/drawing/2014/main" id="{86AAD83E-A6FE-E875-368B-3F509FE333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516" y="6186196"/>
            <a:ext cx="678730" cy="671804"/>
          </a:xfrm>
          <a:prstGeom prst="rect">
            <a:avLst/>
          </a:prstGeom>
        </p:spPr>
      </p:pic>
      <p:sp>
        <p:nvSpPr>
          <p:cNvPr id="4" name="CasellaDiTesto 3">
            <a:extLst>
              <a:ext uri="{FF2B5EF4-FFF2-40B4-BE49-F238E27FC236}">
                <a16:creationId xmlns:a16="http://schemas.microsoft.com/office/drawing/2014/main" id="{D1C2A709-F924-5981-8B67-3DCCF19A78E4}"/>
              </a:ext>
            </a:extLst>
          </p:cNvPr>
          <p:cNvSpPr txBox="1"/>
          <p:nvPr/>
        </p:nvSpPr>
        <p:spPr>
          <a:xfrm>
            <a:off x="6096000" y="4942935"/>
            <a:ext cx="6096000" cy="1754326"/>
          </a:xfrm>
          <a:prstGeom prst="rect">
            <a:avLst/>
          </a:prstGeom>
          <a:noFill/>
        </p:spPr>
        <p:txBody>
          <a:bodyPr wrap="square">
            <a:spAutoFit/>
          </a:bodyPr>
          <a:lstStyle/>
          <a:p>
            <a:pPr rtl="0">
              <a:spcBef>
                <a:spcPts val="0"/>
              </a:spcBef>
              <a:spcAft>
                <a:spcPts val="0"/>
              </a:spcAft>
            </a:pPr>
            <a:r>
              <a:rPr lang="es-ES" sz="5000" b="0" i="0" u="none" strike="noStrike" spc="-150" dirty="0">
                <a:solidFill>
                  <a:srgbClr val="FFFFFF"/>
                </a:solidFill>
                <a:effectLst>
                  <a:outerShdw blurRad="38100" dist="38100" dir="2700000" algn="tl">
                    <a:srgbClr val="000000">
                      <a:alpha val="43137"/>
                    </a:srgbClr>
                  </a:outerShdw>
                </a:effectLst>
                <a:latin typeface="Candara" panose="020E0502030303020204" pitchFamily="34" charset="0"/>
              </a:rPr>
              <a:t>ORTiAMO</a:t>
            </a:r>
          </a:p>
          <a:p>
            <a:pPr rtl="0">
              <a:spcBef>
                <a:spcPts val="0"/>
              </a:spcBef>
              <a:spcAft>
                <a:spcPts val="0"/>
              </a:spcAft>
            </a:pPr>
            <a:r>
              <a:rPr lang="es-ES" sz="2000" spc="-150" dirty="0">
                <a:solidFill>
                  <a:srgbClr val="FFFFFF"/>
                </a:solidFill>
                <a:effectLst>
                  <a:outerShdw blurRad="38100" dist="38100" dir="2700000" algn="tl">
                    <a:srgbClr val="000000">
                      <a:alpha val="43137"/>
                    </a:srgbClr>
                  </a:outerShdw>
                </a:effectLst>
                <a:latin typeface="Candara" panose="020E0502030303020204" pitchFamily="34" charset="0"/>
              </a:rPr>
              <a:t>AGRICOLTURA SOCIALE URBANA</a:t>
            </a:r>
            <a:endParaRPr lang="es-ES" sz="2000" b="0" i="0" u="none" strike="noStrike" spc="-150" dirty="0">
              <a:solidFill>
                <a:srgbClr val="FFFFFF"/>
              </a:solidFill>
              <a:effectLst>
                <a:outerShdw blurRad="38100" dist="38100" dir="2700000" algn="tl">
                  <a:srgbClr val="000000">
                    <a:alpha val="43137"/>
                  </a:srgbClr>
                </a:outerShdw>
              </a:effectLst>
              <a:latin typeface="Candara" panose="020E0502030303020204" pitchFamily="34" charset="0"/>
            </a:endParaRPr>
          </a:p>
          <a:p>
            <a:pPr rtl="0">
              <a:spcBef>
                <a:spcPts val="0"/>
              </a:spcBef>
              <a:spcAft>
                <a:spcPts val="0"/>
              </a:spcAft>
            </a:pPr>
            <a:r>
              <a:rPr lang="es-ES" sz="3800" spc="-150" dirty="0">
                <a:solidFill>
                  <a:srgbClr val="FFFFFF"/>
                </a:solidFill>
                <a:effectLst>
                  <a:outerShdw blurRad="38100" dist="38100" dir="2700000" algn="tl">
                    <a:srgbClr val="000000">
                      <a:alpha val="43137"/>
                    </a:srgbClr>
                  </a:outerShdw>
                </a:effectLst>
                <a:latin typeface="Candara" panose="020E0502030303020204" pitchFamily="34" charset="0"/>
              </a:rPr>
              <a:t>Pontecagnano - Salerno</a:t>
            </a:r>
            <a:endParaRPr lang="it-IT" sz="3800" spc="-150" dirty="0">
              <a:solidFill>
                <a:srgbClr val="FFFFFF"/>
              </a:solidFill>
              <a:effectLst>
                <a:outerShdw blurRad="38100" dist="38100" dir="2700000" algn="tl">
                  <a:srgbClr val="000000">
                    <a:alpha val="43137"/>
                  </a:srgbClr>
                </a:outerShdw>
              </a:effectLst>
              <a:latin typeface="Candara" panose="020E0502030303020204" pitchFamily="34" charset="0"/>
            </a:endParaRPr>
          </a:p>
        </p:txBody>
      </p:sp>
      <p:sp>
        <p:nvSpPr>
          <p:cNvPr id="6" name="CasellaDiTesto 5">
            <a:extLst>
              <a:ext uri="{FF2B5EF4-FFF2-40B4-BE49-F238E27FC236}">
                <a16:creationId xmlns:a16="http://schemas.microsoft.com/office/drawing/2014/main" id="{0DA2890D-0E42-98D2-6D62-01C10D11ABAE}"/>
              </a:ext>
            </a:extLst>
          </p:cNvPr>
          <p:cNvSpPr txBox="1"/>
          <p:nvPr/>
        </p:nvSpPr>
        <p:spPr>
          <a:xfrm>
            <a:off x="232015" y="365536"/>
            <a:ext cx="4901960" cy="5632311"/>
          </a:xfrm>
          <a:prstGeom prst="rect">
            <a:avLst/>
          </a:prstGeom>
          <a:noFill/>
        </p:spPr>
        <p:txBody>
          <a:bodyPr wrap="square" rtlCol="0">
            <a:spAutoFit/>
          </a:bodyPr>
          <a:lstStyle/>
          <a:p>
            <a:pPr algn="l" fontAlgn="base"/>
            <a:r>
              <a:rPr lang="it-IT" b="1" i="0" dirty="0" err="1">
                <a:solidFill>
                  <a:srgbClr val="106C93"/>
                </a:solidFill>
                <a:effectLst/>
                <a:latin typeface="Roboto Slab" pitchFamily="2" charset="0"/>
              </a:rPr>
              <a:t>Socialidad</a:t>
            </a:r>
            <a:r>
              <a:rPr lang="it-IT" b="1" i="0" dirty="0">
                <a:solidFill>
                  <a:srgbClr val="106C93"/>
                </a:solidFill>
                <a:effectLst/>
                <a:latin typeface="Roboto Slab" pitchFamily="2" charset="0"/>
              </a:rPr>
              <a:t> y </a:t>
            </a:r>
            <a:r>
              <a:rPr lang="it-IT" b="1" i="0" dirty="0" err="1">
                <a:solidFill>
                  <a:srgbClr val="106C93"/>
                </a:solidFill>
                <a:effectLst/>
                <a:latin typeface="Roboto Slab" pitchFamily="2" charset="0"/>
              </a:rPr>
              <a:t>sostenibilidad</a:t>
            </a:r>
            <a:endParaRPr lang="it-IT" b="1" i="0" dirty="0">
              <a:solidFill>
                <a:srgbClr val="106C93"/>
              </a:solidFill>
              <a:effectLst/>
              <a:latin typeface="Roboto Slab" pitchFamily="2" charset="0"/>
            </a:endParaRPr>
          </a:p>
          <a:p>
            <a:pPr algn="l" fontAlgn="base"/>
            <a:endParaRPr lang="it-IT" b="1" dirty="0">
              <a:solidFill>
                <a:srgbClr val="106C93"/>
              </a:solidFill>
              <a:latin typeface="Roboto Slab" pitchFamily="2" charset="0"/>
            </a:endParaRPr>
          </a:p>
          <a:p>
            <a:pPr algn="l" fontAlgn="base"/>
            <a:r>
              <a:rPr lang="it-IT" dirty="0">
                <a:solidFill>
                  <a:srgbClr val="444444"/>
                </a:solidFill>
                <a:latin typeface="Open Sans" panose="020F0502020204030204" pitchFamily="34" charset="0"/>
              </a:rPr>
              <a:t>Salvaguardia de la </a:t>
            </a:r>
            <a:r>
              <a:rPr lang="it-IT" dirty="0" err="1">
                <a:solidFill>
                  <a:srgbClr val="444444"/>
                </a:solidFill>
                <a:latin typeface="Open Sans" panose="020F0502020204030204" pitchFamily="34" charset="0"/>
              </a:rPr>
              <a:t>biodiversidad</a:t>
            </a:r>
            <a:r>
              <a:rPr lang="it-IT" dirty="0">
                <a:solidFill>
                  <a:srgbClr val="444444"/>
                </a:solidFill>
                <a:latin typeface="Open Sans" panose="020F0502020204030204" pitchFamily="34" charset="0"/>
              </a:rPr>
              <a:t>  </a:t>
            </a:r>
            <a:r>
              <a:rPr lang="es-ES" dirty="0">
                <a:solidFill>
                  <a:srgbClr val="444444"/>
                </a:solidFill>
                <a:latin typeface="Open Sans" panose="020F0502020204030204" pitchFamily="34" charset="0"/>
              </a:rPr>
              <a:t>y tradiciones agrícolas con fuertes elementos de sociabilidad:</a:t>
            </a:r>
            <a:endParaRPr lang="it-IT" b="0" i="0" dirty="0">
              <a:solidFill>
                <a:srgbClr val="444444"/>
              </a:solidFill>
              <a:effectLst/>
              <a:latin typeface="Open Sans" panose="020B0606030504020204" pitchFamily="34" charset="0"/>
            </a:endParaRPr>
          </a:p>
          <a:p>
            <a:pPr algn="l" fontAlgn="base"/>
            <a:endParaRPr lang="it-IT" b="0" i="0" dirty="0">
              <a:solidFill>
                <a:srgbClr val="444444"/>
              </a:solidFill>
              <a:effectLst/>
              <a:latin typeface="Open Sans" panose="020B0606030504020204" pitchFamily="34" charset="0"/>
            </a:endParaRPr>
          </a:p>
          <a:p>
            <a:pPr marL="1257300" indent="-180975" algn="l" fontAlgn="base">
              <a:buFontTx/>
              <a:buChar char="-"/>
            </a:pPr>
            <a:r>
              <a:rPr lang="es-ES" dirty="0">
                <a:solidFill>
                  <a:srgbClr val="444444"/>
                </a:solidFill>
                <a:latin typeface="Open Sans" panose="020B0606030504020204" pitchFamily="34" charset="0"/>
              </a:rPr>
              <a:t>un horno compartido </a:t>
            </a:r>
          </a:p>
          <a:p>
            <a:pPr marL="1257300" indent="-180975" algn="l" fontAlgn="base">
              <a:buFontTx/>
              <a:buChar char="-"/>
            </a:pPr>
            <a:r>
              <a:rPr lang="es-ES" dirty="0">
                <a:solidFill>
                  <a:srgbClr val="444444"/>
                </a:solidFill>
                <a:latin typeface="Open Sans" panose="020B0606030504020204" pitchFamily="34" charset="0"/>
              </a:rPr>
              <a:t>biblioteca al aire libre para niños. </a:t>
            </a:r>
          </a:p>
          <a:p>
            <a:pPr marL="1257300" indent="-180975" algn="l" fontAlgn="base">
              <a:buFontTx/>
              <a:buChar char="-"/>
            </a:pPr>
            <a:r>
              <a:rPr lang="es-ES" dirty="0">
                <a:solidFill>
                  <a:srgbClr val="444444"/>
                </a:solidFill>
                <a:latin typeface="Open Sans" panose="020B0606030504020204" pitchFamily="34" charset="0"/>
              </a:rPr>
              <a:t>65 lotes de 100 m2 asignados, </a:t>
            </a:r>
          </a:p>
          <a:p>
            <a:pPr marL="1257300" indent="-180975" algn="l" fontAlgn="base">
              <a:buFontTx/>
              <a:buChar char="-"/>
            </a:pPr>
            <a:r>
              <a:rPr lang="es-ES" dirty="0">
                <a:solidFill>
                  <a:srgbClr val="444444"/>
                </a:solidFill>
                <a:latin typeface="Open Sans" panose="020B0606030504020204" pitchFamily="34" charset="0"/>
              </a:rPr>
              <a:t>1 gran huerto de mil metros cuadrados</a:t>
            </a:r>
            <a:r>
              <a:rPr lang="it-IT" b="0" i="0" dirty="0">
                <a:solidFill>
                  <a:srgbClr val="444444"/>
                </a:solidFill>
                <a:effectLst/>
                <a:latin typeface="Open Sans" panose="020B0606030504020204" pitchFamily="34" charset="0"/>
              </a:rPr>
              <a:t>.</a:t>
            </a:r>
          </a:p>
          <a:p>
            <a:pPr algn="l" fontAlgn="base"/>
            <a:endParaRPr lang="it-IT" dirty="0">
              <a:solidFill>
                <a:srgbClr val="444444"/>
              </a:solidFill>
              <a:latin typeface="Open Sans" panose="020B0606030504020204" pitchFamily="34" charset="0"/>
            </a:endParaRPr>
          </a:p>
          <a:p>
            <a:pPr marL="285750" indent="-285750" algn="l" fontAlgn="base">
              <a:buFont typeface="Arial" panose="020B0604020202020204" pitchFamily="34" charset="0"/>
              <a:buChar char="•"/>
            </a:pPr>
            <a:r>
              <a:rPr lang="es-ES" b="0" i="0" dirty="0">
                <a:solidFill>
                  <a:srgbClr val="444444"/>
                </a:solidFill>
                <a:effectLst/>
                <a:latin typeface="Open Sans" panose="020B0606030504020204" pitchFamily="34" charset="0"/>
              </a:rPr>
              <a:t>prohibición del uso de productos químicos en favor del cultivo ecológico</a:t>
            </a:r>
            <a:r>
              <a:rPr lang="it-IT" b="0" i="0" dirty="0">
                <a:solidFill>
                  <a:srgbClr val="444444"/>
                </a:solidFill>
                <a:effectLst/>
                <a:latin typeface="Open Sans" panose="020B0606030504020204" pitchFamily="34" charset="0"/>
              </a:rPr>
              <a:t>. </a:t>
            </a:r>
            <a:endParaRPr lang="it-IT" dirty="0">
              <a:solidFill>
                <a:srgbClr val="444444"/>
              </a:solidFill>
              <a:latin typeface="Open Sans" panose="020B0606030504020204" pitchFamily="34" charset="0"/>
            </a:endParaRPr>
          </a:p>
          <a:p>
            <a:pPr marL="285750" indent="-285750" algn="l" fontAlgn="base">
              <a:buFont typeface="Arial" panose="020B0604020202020204" pitchFamily="34" charset="0"/>
              <a:buChar char="•"/>
            </a:pPr>
            <a:r>
              <a:rPr lang="es-ES" dirty="0">
                <a:solidFill>
                  <a:srgbClr val="444444"/>
                </a:solidFill>
                <a:latin typeface="Open Sans" panose="020B0606030504020204" pitchFamily="34" charset="0"/>
              </a:rPr>
              <a:t>Un espacio común, con plantas mediterráneas,</a:t>
            </a:r>
          </a:p>
          <a:p>
            <a:pPr marL="285750" indent="-285750" algn="l" fontAlgn="base">
              <a:buFont typeface="Arial" panose="020B0604020202020204" pitchFamily="34" charset="0"/>
              <a:buChar char="•"/>
            </a:pPr>
            <a:r>
              <a:rPr lang="es-ES" dirty="0">
                <a:solidFill>
                  <a:srgbClr val="444444"/>
                </a:solidFill>
                <a:latin typeface="Open Sans" panose="020B0606030504020204" pitchFamily="34" charset="0"/>
              </a:rPr>
              <a:t>Visitas de grupos escolares, como un auténtico laboratorio educativo</a:t>
            </a:r>
            <a:r>
              <a:rPr lang="it-IT" b="0" i="0" dirty="0">
                <a:solidFill>
                  <a:srgbClr val="444444"/>
                </a:solidFill>
                <a:effectLst/>
                <a:latin typeface="Open Sans" panose="020B0606030504020204" pitchFamily="34" charset="0"/>
              </a:rPr>
              <a:t>.</a:t>
            </a:r>
          </a:p>
          <a:p>
            <a:endParaRPr lang="it-IT" dirty="0"/>
          </a:p>
        </p:txBody>
      </p:sp>
      <p:pic>
        <p:nvPicPr>
          <p:cNvPr id="1026" name="Picture 2" descr="orti urbani">
            <a:extLst>
              <a:ext uri="{FF2B5EF4-FFF2-40B4-BE49-F238E27FC236}">
                <a16:creationId xmlns:a16="http://schemas.microsoft.com/office/drawing/2014/main" id="{C6CA8AEE-960F-62DE-5A77-382FA2A33F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213"/>
          <a:stretch/>
        </p:blipFill>
        <p:spPr bwMode="auto">
          <a:xfrm>
            <a:off x="5050971" y="365535"/>
            <a:ext cx="6897482" cy="447130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Immagine 2">
            <a:extLst>
              <a:ext uri="{FF2B5EF4-FFF2-40B4-BE49-F238E27FC236}">
                <a16:creationId xmlns:a16="http://schemas.microsoft.com/office/drawing/2014/main" id="{A662B143-3C5A-2BE5-13B1-D5158680D361}"/>
              </a:ext>
            </a:extLst>
          </p:cNvPr>
          <p:cNvPicPr>
            <a:picLocks noChangeAspect="1"/>
          </p:cNvPicPr>
          <p:nvPr/>
        </p:nvPicPr>
        <p:blipFill>
          <a:blip r:embed="rId4"/>
          <a:stretch>
            <a:fillRect/>
          </a:stretch>
        </p:blipFill>
        <p:spPr>
          <a:xfrm>
            <a:off x="9500109" y="4032905"/>
            <a:ext cx="2526737" cy="1819852"/>
          </a:xfrm>
          <a:prstGeom prst="rect">
            <a:avLst/>
          </a:prstGeom>
          <a:noFill/>
          <a:ln w="9525">
            <a:solidFill>
              <a:srgbClr val="000000"/>
            </a:solidFill>
            <a:miter lim="800000"/>
            <a:headEnd/>
            <a:tailEnd/>
          </a:ln>
        </p:spPr>
      </p:pic>
    </p:spTree>
    <p:extLst>
      <p:ext uri="{BB962C8B-B14F-4D97-AF65-F5344CB8AC3E}">
        <p14:creationId xmlns:p14="http://schemas.microsoft.com/office/powerpoint/2010/main" val="3421866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27F60-A55C-CED7-7966-1D348F9754DC}"/>
            </a:ext>
          </a:extLst>
        </p:cNvPr>
        <p:cNvGrpSpPr/>
        <p:nvPr/>
      </p:nvGrpSpPr>
      <p:grpSpPr>
        <a:xfrm>
          <a:off x="0" y="0"/>
          <a:ext cx="0" cy="0"/>
          <a:chOff x="0" y="0"/>
          <a:chExt cx="0" cy="0"/>
        </a:xfrm>
      </p:grpSpPr>
      <p:pic>
        <p:nvPicPr>
          <p:cNvPr id="2050" name="Picture 2" descr="20 marzo, festa di Primavera a Hortus urbis - Vivaitaliani">
            <a:extLst>
              <a:ext uri="{FF2B5EF4-FFF2-40B4-BE49-F238E27FC236}">
                <a16:creationId xmlns:a16="http://schemas.microsoft.com/office/drawing/2014/main" id="{1B6C70F8-6839-CBF4-38DB-8EE96E5FF0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738"/>
          <a:stretch/>
        </p:blipFill>
        <p:spPr bwMode="auto">
          <a:xfrm>
            <a:off x="4730563" y="478427"/>
            <a:ext cx="7248861" cy="46253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Rettangolo 8">
            <a:extLst>
              <a:ext uri="{FF2B5EF4-FFF2-40B4-BE49-F238E27FC236}">
                <a16:creationId xmlns:a16="http://schemas.microsoft.com/office/drawing/2014/main" id="{1156A2BE-CF38-ADF2-17A0-BA5967D7EA4B}"/>
              </a:ext>
            </a:extLst>
          </p:cNvPr>
          <p:cNvSpPr/>
          <p:nvPr/>
        </p:nvSpPr>
        <p:spPr>
          <a:xfrm>
            <a:off x="1527519" y="2978274"/>
            <a:ext cx="905774" cy="483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Speak Pro"/>
              <a:ea typeface="+mn-ea"/>
              <a:cs typeface="+mn-cs"/>
            </a:endParaRPr>
          </a:p>
        </p:txBody>
      </p:sp>
      <p:sp>
        <p:nvSpPr>
          <p:cNvPr id="4" name="CasellaDiTesto 3">
            <a:extLst>
              <a:ext uri="{FF2B5EF4-FFF2-40B4-BE49-F238E27FC236}">
                <a16:creationId xmlns:a16="http://schemas.microsoft.com/office/drawing/2014/main" id="{98F5A263-6E3A-1945-0CB4-7DCD9B46FB63}"/>
              </a:ext>
            </a:extLst>
          </p:cNvPr>
          <p:cNvSpPr txBox="1"/>
          <p:nvPr/>
        </p:nvSpPr>
        <p:spPr>
          <a:xfrm>
            <a:off x="6243776" y="5096385"/>
            <a:ext cx="6096000" cy="1354217"/>
          </a:xfrm>
          <a:prstGeom prst="rect">
            <a:avLst/>
          </a:prstGeom>
          <a:noFill/>
        </p:spPr>
        <p:txBody>
          <a:bodyPr wrap="square">
            <a:spAutoFit/>
          </a:bodyPr>
          <a:lstStyle/>
          <a:p>
            <a:pPr rtl="0">
              <a:spcBef>
                <a:spcPts val="0"/>
              </a:spcBef>
              <a:spcAft>
                <a:spcPts val="0"/>
              </a:spcAft>
            </a:pPr>
            <a:r>
              <a:rPr lang="es-ES" sz="4400" b="0" i="0" u="none" strike="noStrike" spc="-150" dirty="0">
                <a:solidFill>
                  <a:srgbClr val="FFFFFF"/>
                </a:solidFill>
                <a:effectLst>
                  <a:outerShdw blurRad="38100" dist="38100" dir="2700000" algn="tl">
                    <a:srgbClr val="000000">
                      <a:alpha val="43137"/>
                    </a:srgbClr>
                  </a:outerShdw>
                </a:effectLst>
                <a:latin typeface="Candara" panose="020E0502030303020204" pitchFamily="34" charset="0"/>
              </a:rPr>
              <a:t>Hortus Urbis</a:t>
            </a:r>
          </a:p>
          <a:p>
            <a:pPr rtl="0">
              <a:spcBef>
                <a:spcPts val="0"/>
              </a:spcBef>
              <a:spcAft>
                <a:spcPts val="0"/>
              </a:spcAft>
            </a:pPr>
            <a:r>
              <a:rPr lang="es-ES" sz="3800" spc="-150" dirty="0">
                <a:solidFill>
                  <a:srgbClr val="FFFFFF"/>
                </a:solidFill>
                <a:effectLst>
                  <a:outerShdw blurRad="38100" dist="38100" dir="2700000" algn="tl">
                    <a:srgbClr val="000000">
                      <a:alpha val="43137"/>
                    </a:srgbClr>
                  </a:outerShdw>
                </a:effectLst>
                <a:latin typeface="Candara" panose="020E0502030303020204" pitchFamily="34" charset="0"/>
              </a:rPr>
              <a:t>Parco Appia Antica - Roma</a:t>
            </a:r>
            <a:endParaRPr lang="it-IT" sz="3800" spc="-150" dirty="0">
              <a:solidFill>
                <a:srgbClr val="FFFFFF"/>
              </a:solidFill>
              <a:effectLst>
                <a:outerShdw blurRad="38100" dist="38100" dir="2700000" algn="tl">
                  <a:srgbClr val="000000">
                    <a:alpha val="43137"/>
                  </a:srgbClr>
                </a:outerShdw>
              </a:effectLst>
              <a:latin typeface="Candara" panose="020E0502030303020204" pitchFamily="34" charset="0"/>
            </a:endParaRPr>
          </a:p>
        </p:txBody>
      </p:sp>
      <p:sp>
        <p:nvSpPr>
          <p:cNvPr id="5" name="CasellaDiTesto 4">
            <a:extLst>
              <a:ext uri="{FF2B5EF4-FFF2-40B4-BE49-F238E27FC236}">
                <a16:creationId xmlns:a16="http://schemas.microsoft.com/office/drawing/2014/main" id="{7E8B4570-B8D3-0682-AEBB-97ED55AD5BDF}"/>
              </a:ext>
            </a:extLst>
          </p:cNvPr>
          <p:cNvSpPr txBox="1"/>
          <p:nvPr/>
        </p:nvSpPr>
        <p:spPr>
          <a:xfrm>
            <a:off x="1457204" y="1933778"/>
            <a:ext cx="3395009" cy="1107996"/>
          </a:xfrm>
          <a:prstGeom prst="rect">
            <a:avLst/>
          </a:prstGeom>
          <a:noFill/>
        </p:spPr>
        <p:txBody>
          <a:bodyPr wrap="square" rtlCol="0">
            <a:spAutoFit/>
          </a:bodyPr>
          <a:lstStyle/>
          <a:p>
            <a:pPr fontAlgn="base"/>
            <a:r>
              <a:rPr lang="es-ES" sz="2200" b="0" i="0" dirty="0">
                <a:solidFill>
                  <a:srgbClr val="48555E"/>
                </a:solidFill>
                <a:effectLst/>
                <a:latin typeface="Helvetica Neue"/>
              </a:rPr>
              <a:t>Utilizándolo como espacio público y huerto con vocación educativa</a:t>
            </a:r>
            <a:r>
              <a:rPr lang="it-IT" sz="2200" b="0" i="0" dirty="0">
                <a:solidFill>
                  <a:srgbClr val="48555E"/>
                </a:solidFill>
                <a:effectLst/>
                <a:latin typeface="Helvetica Neue"/>
              </a:rPr>
              <a:t>,</a:t>
            </a:r>
          </a:p>
        </p:txBody>
      </p:sp>
      <p:pic>
        <p:nvPicPr>
          <p:cNvPr id="6" name="Immagine 5">
            <a:extLst>
              <a:ext uri="{FF2B5EF4-FFF2-40B4-BE49-F238E27FC236}">
                <a16:creationId xmlns:a16="http://schemas.microsoft.com/office/drawing/2014/main" id="{C5E59930-9ED3-C432-0777-673479DD2C0D}"/>
              </a:ext>
            </a:extLst>
          </p:cNvPr>
          <p:cNvPicPr>
            <a:picLocks noChangeAspect="1"/>
          </p:cNvPicPr>
          <p:nvPr/>
        </p:nvPicPr>
        <p:blipFill>
          <a:blip r:embed="rId3"/>
          <a:stretch>
            <a:fillRect/>
          </a:stretch>
        </p:blipFill>
        <p:spPr>
          <a:xfrm>
            <a:off x="3854612" y="4745419"/>
            <a:ext cx="1829666" cy="2078066"/>
          </a:xfrm>
          <a:prstGeom prst="rect">
            <a:avLst/>
          </a:prstGeom>
          <a:noFill/>
          <a:ln w="9525">
            <a:solidFill>
              <a:srgbClr val="000000"/>
            </a:solidFill>
            <a:miter lim="800000"/>
            <a:headEnd/>
            <a:tailEnd/>
          </a:ln>
        </p:spPr>
      </p:pic>
      <p:sp>
        <p:nvSpPr>
          <p:cNvPr id="10" name="CasellaDiTesto 9">
            <a:extLst>
              <a:ext uri="{FF2B5EF4-FFF2-40B4-BE49-F238E27FC236}">
                <a16:creationId xmlns:a16="http://schemas.microsoft.com/office/drawing/2014/main" id="{A20E913C-52FF-3B54-92CF-3F0BF35BAD9D}"/>
              </a:ext>
            </a:extLst>
          </p:cNvPr>
          <p:cNvSpPr txBox="1"/>
          <p:nvPr/>
        </p:nvSpPr>
        <p:spPr>
          <a:xfrm>
            <a:off x="92840" y="206549"/>
            <a:ext cx="4637723" cy="1785104"/>
          </a:xfrm>
          <a:prstGeom prst="rect">
            <a:avLst/>
          </a:prstGeom>
          <a:noFill/>
        </p:spPr>
        <p:txBody>
          <a:bodyPr wrap="square">
            <a:spAutoFit/>
          </a:bodyPr>
          <a:lstStyle/>
          <a:p>
            <a:r>
              <a:rPr lang="es-ES" sz="2200" b="1" i="0" u="none" strike="noStrike" dirty="0">
                <a:effectLst/>
                <a:latin typeface="Helvetica Neue"/>
              </a:rPr>
              <a:t>Hortus Urbis </a:t>
            </a:r>
            <a:r>
              <a:rPr lang="es-ES" sz="2200" i="0" u="none" strike="noStrike" dirty="0">
                <a:effectLst/>
                <a:latin typeface="Helvetica Neue"/>
              </a:rPr>
              <a:t>es un proyecto experimental sobre espacio público y biodiversidad nacido en 2012 en una zona verde en desuso del parque Appia Antica</a:t>
            </a:r>
            <a:r>
              <a:rPr lang="it-IT" sz="2200" u="none" strike="noStrike" dirty="0">
                <a:solidFill>
                  <a:srgbClr val="48555E"/>
                </a:solidFill>
                <a:latin typeface="Helvetica Neue"/>
              </a:rPr>
              <a:t>.</a:t>
            </a:r>
            <a:endParaRPr lang="it-IT" sz="2200" dirty="0"/>
          </a:p>
        </p:txBody>
      </p:sp>
      <p:sp>
        <p:nvSpPr>
          <p:cNvPr id="12" name="CasellaDiTesto 11">
            <a:extLst>
              <a:ext uri="{FF2B5EF4-FFF2-40B4-BE49-F238E27FC236}">
                <a16:creationId xmlns:a16="http://schemas.microsoft.com/office/drawing/2014/main" id="{D39B2010-ACAD-2A71-A28C-14942F8E5098}"/>
              </a:ext>
            </a:extLst>
          </p:cNvPr>
          <p:cNvSpPr txBox="1"/>
          <p:nvPr/>
        </p:nvSpPr>
        <p:spPr>
          <a:xfrm>
            <a:off x="92840" y="2978299"/>
            <a:ext cx="4422231" cy="2800767"/>
          </a:xfrm>
          <a:prstGeom prst="rect">
            <a:avLst/>
          </a:prstGeom>
          <a:noFill/>
        </p:spPr>
        <p:txBody>
          <a:bodyPr wrap="square">
            <a:spAutoFit/>
          </a:bodyPr>
          <a:lstStyle/>
          <a:p>
            <a:pPr fontAlgn="base"/>
            <a:r>
              <a:rPr lang="es-ES" sz="2200" b="0" i="0" dirty="0">
                <a:solidFill>
                  <a:srgbClr val="48555E"/>
                </a:solidFill>
                <a:effectLst/>
                <a:latin typeface="Helvetica Neue"/>
              </a:rPr>
              <a:t>con una selección de plantas utilizadas en la antigua época romana</a:t>
            </a:r>
            <a:r>
              <a:rPr lang="it-IT" sz="2200" b="0" i="0" dirty="0">
                <a:solidFill>
                  <a:srgbClr val="48555E"/>
                </a:solidFill>
                <a:effectLst/>
                <a:latin typeface="Helvetica Neue"/>
              </a:rPr>
              <a:t>.</a:t>
            </a:r>
          </a:p>
          <a:p>
            <a:pPr fontAlgn="base"/>
            <a:r>
              <a:rPr lang="it-IT" sz="2200" b="0" i="0" dirty="0">
                <a:solidFill>
                  <a:srgbClr val="48555E"/>
                </a:solidFill>
                <a:effectLst/>
                <a:latin typeface="Helvetica Neue"/>
              </a:rPr>
              <a:t> </a:t>
            </a:r>
          </a:p>
          <a:p>
            <a:pPr fontAlgn="base"/>
            <a:r>
              <a:rPr lang="es-ES" sz="2200" b="0" i="0" dirty="0">
                <a:solidFill>
                  <a:srgbClr val="48555E"/>
                </a:solidFill>
                <a:effectLst/>
                <a:latin typeface="Helvetica Neue"/>
              </a:rPr>
              <a:t>El huerto está formado </a:t>
            </a:r>
          </a:p>
          <a:p>
            <a:pPr fontAlgn="base"/>
            <a:r>
              <a:rPr lang="es-ES" sz="2200" b="0" i="0" dirty="0">
                <a:solidFill>
                  <a:srgbClr val="48555E"/>
                </a:solidFill>
                <a:effectLst/>
                <a:latin typeface="Helvetica Neue"/>
              </a:rPr>
              <a:t>por 16 parterres cuadrados y ocupa una superficie </a:t>
            </a:r>
          </a:p>
          <a:p>
            <a:pPr fontAlgn="base"/>
            <a:r>
              <a:rPr lang="es-ES" sz="2200" b="0" i="0" dirty="0">
                <a:solidFill>
                  <a:srgbClr val="48555E"/>
                </a:solidFill>
                <a:effectLst/>
                <a:latin typeface="Helvetica Neue"/>
              </a:rPr>
              <a:t>aproximada de 225 m2</a:t>
            </a:r>
            <a:endParaRPr lang="it-IT" sz="2200" b="0" i="0" dirty="0">
              <a:solidFill>
                <a:srgbClr val="48555E"/>
              </a:solidFill>
              <a:effectLst/>
              <a:latin typeface="Helvetica Neue"/>
            </a:endParaRPr>
          </a:p>
        </p:txBody>
      </p:sp>
      <p:sp>
        <p:nvSpPr>
          <p:cNvPr id="7" name="Ovale 6">
            <a:extLst>
              <a:ext uri="{FF2B5EF4-FFF2-40B4-BE49-F238E27FC236}">
                <a16:creationId xmlns:a16="http://schemas.microsoft.com/office/drawing/2014/main" id="{D9A41810-5499-159C-4FDF-9F7E9D37066A}"/>
              </a:ext>
            </a:extLst>
          </p:cNvPr>
          <p:cNvSpPr/>
          <p:nvPr/>
        </p:nvSpPr>
        <p:spPr>
          <a:xfrm>
            <a:off x="4686676" y="5746199"/>
            <a:ext cx="165538" cy="130140"/>
          </a:xfrm>
          <a:prstGeom prst="ellipse">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1775211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559D4-0458-07B7-6971-D5A824FB740A}"/>
            </a:ext>
          </a:extLst>
        </p:cNvPr>
        <p:cNvGrpSpPr/>
        <p:nvPr/>
      </p:nvGrpSpPr>
      <p:grpSpPr>
        <a:xfrm>
          <a:off x="0" y="0"/>
          <a:ext cx="0" cy="0"/>
          <a:chOff x="0" y="0"/>
          <a:chExt cx="0" cy="0"/>
        </a:xfrm>
      </p:grpSpPr>
      <p:pic>
        <p:nvPicPr>
          <p:cNvPr id="1026" name="Picture 2" descr="Nessuna descrizione della foto disponibile.">
            <a:extLst>
              <a:ext uri="{FF2B5EF4-FFF2-40B4-BE49-F238E27FC236}">
                <a16:creationId xmlns:a16="http://schemas.microsoft.com/office/drawing/2014/main" id="{408EE544-FE87-6895-501B-E0A34FD162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3663" y="206549"/>
            <a:ext cx="6858000" cy="472934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Rettangolo 8">
            <a:extLst>
              <a:ext uri="{FF2B5EF4-FFF2-40B4-BE49-F238E27FC236}">
                <a16:creationId xmlns:a16="http://schemas.microsoft.com/office/drawing/2014/main" id="{47DF111E-2BAC-0711-C36D-DC0DA711BF2E}"/>
              </a:ext>
            </a:extLst>
          </p:cNvPr>
          <p:cNvSpPr/>
          <p:nvPr/>
        </p:nvSpPr>
        <p:spPr>
          <a:xfrm>
            <a:off x="1527519" y="2978274"/>
            <a:ext cx="905774" cy="483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Speak Pro"/>
              <a:ea typeface="+mn-ea"/>
              <a:cs typeface="+mn-cs"/>
            </a:endParaRPr>
          </a:p>
        </p:txBody>
      </p:sp>
      <p:sp>
        <p:nvSpPr>
          <p:cNvPr id="4" name="CasellaDiTesto 3">
            <a:extLst>
              <a:ext uri="{FF2B5EF4-FFF2-40B4-BE49-F238E27FC236}">
                <a16:creationId xmlns:a16="http://schemas.microsoft.com/office/drawing/2014/main" id="{6DD9B4C3-EDF5-194D-B7D8-4F0C334803D5}"/>
              </a:ext>
            </a:extLst>
          </p:cNvPr>
          <p:cNvSpPr txBox="1"/>
          <p:nvPr/>
        </p:nvSpPr>
        <p:spPr>
          <a:xfrm>
            <a:off x="6243776" y="5096385"/>
            <a:ext cx="5651231" cy="1261884"/>
          </a:xfrm>
          <a:prstGeom prst="rect">
            <a:avLst/>
          </a:prstGeom>
          <a:noFill/>
        </p:spPr>
        <p:txBody>
          <a:bodyPr wrap="square">
            <a:spAutoFit/>
          </a:bodyPr>
          <a:lstStyle/>
          <a:p>
            <a:pPr rtl="0">
              <a:spcBef>
                <a:spcPts val="0"/>
              </a:spcBef>
              <a:spcAft>
                <a:spcPts val="0"/>
              </a:spcAft>
            </a:pPr>
            <a:r>
              <a:rPr lang="it-IT" sz="3800" b="0" i="0" u="none" strike="noStrike" spc="-150" dirty="0" err="1">
                <a:solidFill>
                  <a:srgbClr val="FFFFFF"/>
                </a:solidFill>
                <a:effectLst>
                  <a:outerShdw blurRad="38100" dist="38100" dir="2700000" algn="tl">
                    <a:srgbClr val="000000">
                      <a:alpha val="43137"/>
                    </a:srgbClr>
                  </a:outerShdw>
                </a:effectLst>
                <a:latin typeface="Candara" panose="020E0502030303020204" pitchFamily="34" charset="0"/>
              </a:rPr>
              <a:t>Huerto</a:t>
            </a:r>
            <a:r>
              <a:rPr lang="it-IT" sz="3800" b="0" i="0" u="none" strike="noStrike" spc="-150" dirty="0">
                <a:solidFill>
                  <a:srgbClr val="FFFFFF"/>
                </a:solidFill>
                <a:effectLst>
                  <a:outerShdw blurRad="38100" dist="38100" dir="2700000" algn="tl">
                    <a:srgbClr val="000000">
                      <a:alpha val="43137"/>
                    </a:srgbClr>
                  </a:outerShdw>
                </a:effectLst>
                <a:latin typeface="Candara" panose="020E0502030303020204" pitchFamily="34" charset="0"/>
              </a:rPr>
              <a:t> educativo Caffarella</a:t>
            </a:r>
          </a:p>
          <a:p>
            <a:pPr rtl="0">
              <a:spcBef>
                <a:spcPts val="0"/>
              </a:spcBef>
              <a:spcAft>
                <a:spcPts val="0"/>
              </a:spcAft>
            </a:pPr>
            <a:r>
              <a:rPr lang="it-IT" sz="3800" b="0" i="0" u="none" strike="noStrike" spc="-150" dirty="0" err="1">
                <a:solidFill>
                  <a:srgbClr val="FFFFFF"/>
                </a:solidFill>
                <a:effectLst>
                  <a:outerShdw blurRad="38100" dist="38100" dir="2700000" algn="tl">
                    <a:srgbClr val="000000">
                      <a:alpha val="43137"/>
                    </a:srgbClr>
                  </a:outerShdw>
                </a:effectLst>
                <a:latin typeface="Candara" panose="020E0502030303020204" pitchFamily="34" charset="0"/>
              </a:rPr>
              <a:t>Parque</a:t>
            </a:r>
            <a:r>
              <a:rPr lang="it-IT" sz="3800" b="0" i="0" u="none" strike="noStrike" spc="-150" dirty="0">
                <a:solidFill>
                  <a:srgbClr val="FFFFFF"/>
                </a:solidFill>
                <a:effectLst>
                  <a:outerShdw blurRad="38100" dist="38100" dir="2700000" algn="tl">
                    <a:srgbClr val="000000">
                      <a:alpha val="43137"/>
                    </a:srgbClr>
                  </a:outerShdw>
                </a:effectLst>
                <a:latin typeface="Candara" panose="020E0502030303020204" pitchFamily="34" charset="0"/>
              </a:rPr>
              <a:t> Appia Antica - Roma</a:t>
            </a:r>
            <a:endParaRPr lang="it-IT" sz="3500" spc="-150" dirty="0">
              <a:solidFill>
                <a:srgbClr val="FFFFFF"/>
              </a:solidFill>
              <a:effectLst>
                <a:outerShdw blurRad="38100" dist="38100" dir="2700000" algn="tl">
                  <a:srgbClr val="000000">
                    <a:alpha val="43137"/>
                  </a:srgbClr>
                </a:outerShdw>
              </a:effectLst>
              <a:latin typeface="Candara" panose="020E0502030303020204" pitchFamily="34" charset="0"/>
            </a:endParaRPr>
          </a:p>
        </p:txBody>
      </p:sp>
      <p:pic>
        <p:nvPicPr>
          <p:cNvPr id="6" name="Immagine 5">
            <a:extLst>
              <a:ext uri="{FF2B5EF4-FFF2-40B4-BE49-F238E27FC236}">
                <a16:creationId xmlns:a16="http://schemas.microsoft.com/office/drawing/2014/main" id="{A1198D9A-3B34-D885-194C-4EE1CD70D50C}"/>
              </a:ext>
            </a:extLst>
          </p:cNvPr>
          <p:cNvPicPr>
            <a:picLocks noChangeAspect="1"/>
          </p:cNvPicPr>
          <p:nvPr/>
        </p:nvPicPr>
        <p:blipFill>
          <a:blip r:embed="rId3"/>
          <a:stretch>
            <a:fillRect/>
          </a:stretch>
        </p:blipFill>
        <p:spPr>
          <a:xfrm>
            <a:off x="3854612" y="4745419"/>
            <a:ext cx="1829666" cy="2078066"/>
          </a:xfrm>
          <a:prstGeom prst="rect">
            <a:avLst/>
          </a:prstGeom>
          <a:noFill/>
          <a:ln w="9525">
            <a:solidFill>
              <a:srgbClr val="000000"/>
            </a:solidFill>
            <a:miter lim="800000"/>
            <a:headEnd/>
            <a:tailEnd/>
          </a:ln>
        </p:spPr>
      </p:pic>
      <p:sp>
        <p:nvSpPr>
          <p:cNvPr id="7" name="Ovale 6">
            <a:extLst>
              <a:ext uri="{FF2B5EF4-FFF2-40B4-BE49-F238E27FC236}">
                <a16:creationId xmlns:a16="http://schemas.microsoft.com/office/drawing/2014/main" id="{186E64EC-7F3C-4656-8A74-4D6B735E766E}"/>
              </a:ext>
            </a:extLst>
          </p:cNvPr>
          <p:cNvSpPr/>
          <p:nvPr/>
        </p:nvSpPr>
        <p:spPr>
          <a:xfrm>
            <a:off x="4676476" y="5738139"/>
            <a:ext cx="92969" cy="92626"/>
          </a:xfrm>
          <a:prstGeom prst="ellipse">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2" name="CasellaDiTesto 11">
            <a:extLst>
              <a:ext uri="{FF2B5EF4-FFF2-40B4-BE49-F238E27FC236}">
                <a16:creationId xmlns:a16="http://schemas.microsoft.com/office/drawing/2014/main" id="{F593E3A9-A05C-EAA3-C0DB-AC5E490B520A}"/>
              </a:ext>
            </a:extLst>
          </p:cNvPr>
          <p:cNvSpPr txBox="1"/>
          <p:nvPr/>
        </p:nvSpPr>
        <p:spPr>
          <a:xfrm>
            <a:off x="161299" y="4768980"/>
            <a:ext cx="3679182" cy="1200329"/>
          </a:xfrm>
          <a:prstGeom prst="rect">
            <a:avLst/>
          </a:prstGeom>
          <a:noFill/>
        </p:spPr>
        <p:txBody>
          <a:bodyPr wrap="square">
            <a:spAutoFit/>
          </a:bodyPr>
          <a:lstStyle/>
          <a:p>
            <a:pPr fontAlgn="base"/>
            <a:r>
              <a:rPr lang="es-ES" sz="2400" b="1" i="0" dirty="0">
                <a:effectLst/>
                <a:latin typeface="Segoe UI Historic" panose="020B0502040204020203" pitchFamily="34" charset="0"/>
              </a:rPr>
              <a:t>Creado como parte de los proyectos de restauración naturalista del valle</a:t>
            </a:r>
            <a:endParaRPr lang="it-IT" sz="2200" b="1" i="0" dirty="0">
              <a:effectLst/>
              <a:latin typeface="Helvetica Neue"/>
            </a:endParaRPr>
          </a:p>
        </p:txBody>
      </p:sp>
      <p:pic>
        <p:nvPicPr>
          <p:cNvPr id="1028" name="Picture 4" descr="Nessuna descrizione della foto disponibile.">
            <a:extLst>
              <a:ext uri="{FF2B5EF4-FFF2-40B4-BE49-F238E27FC236}">
                <a16:creationId xmlns:a16="http://schemas.microsoft.com/office/drawing/2014/main" id="{0B3A0AEB-82B8-CC61-22FD-45D474628D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944" b="23407"/>
          <a:stretch/>
        </p:blipFill>
        <p:spPr bwMode="auto">
          <a:xfrm>
            <a:off x="200337" y="800450"/>
            <a:ext cx="5633747" cy="35936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025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1527519" y="2978274"/>
            <a:ext cx="905774" cy="483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Speak Pro"/>
              <a:ea typeface="+mn-ea"/>
              <a:cs typeface="+mn-cs"/>
            </a:endParaRPr>
          </a:p>
        </p:txBody>
      </p:sp>
      <p:pic>
        <p:nvPicPr>
          <p:cNvPr id="3" name="Immagine 2">
            <a:extLst>
              <a:ext uri="{FF2B5EF4-FFF2-40B4-BE49-F238E27FC236}">
                <a16:creationId xmlns:a16="http://schemas.microsoft.com/office/drawing/2014/main" id="{74DFB7BC-A117-1BEC-95C0-3BC1CEEFD9B0}"/>
              </a:ext>
            </a:extLst>
          </p:cNvPr>
          <p:cNvPicPr>
            <a:picLocks noChangeAspect="1"/>
          </p:cNvPicPr>
          <p:nvPr/>
        </p:nvPicPr>
        <p:blipFill>
          <a:blip r:embed="rId2"/>
          <a:srcRect l="3838" t="2515" b="3265"/>
          <a:stretch/>
        </p:blipFill>
        <p:spPr>
          <a:xfrm>
            <a:off x="597159" y="186613"/>
            <a:ext cx="11287151" cy="4264090"/>
          </a:xfrm>
          <a:prstGeom prst="rect">
            <a:avLst/>
          </a:prstGeom>
          <a:noFill/>
          <a:ln w="9525">
            <a:solidFill>
              <a:srgbClr val="000000"/>
            </a:solidFill>
            <a:miter lim="800000"/>
            <a:headEnd/>
            <a:tailEnd/>
          </a:ln>
        </p:spPr>
      </p:pic>
      <p:sp>
        <p:nvSpPr>
          <p:cNvPr id="4" name="CasellaDiTesto 3">
            <a:extLst>
              <a:ext uri="{FF2B5EF4-FFF2-40B4-BE49-F238E27FC236}">
                <a16:creationId xmlns:a16="http://schemas.microsoft.com/office/drawing/2014/main" id="{D1C2A709-F924-5981-8B67-3DCCF19A78E4}"/>
              </a:ext>
            </a:extLst>
          </p:cNvPr>
          <p:cNvSpPr txBox="1"/>
          <p:nvPr/>
        </p:nvSpPr>
        <p:spPr>
          <a:xfrm>
            <a:off x="6243776" y="4690578"/>
            <a:ext cx="6096000" cy="1569660"/>
          </a:xfrm>
          <a:prstGeom prst="rect">
            <a:avLst/>
          </a:prstGeom>
          <a:noFill/>
        </p:spPr>
        <p:txBody>
          <a:bodyPr wrap="square">
            <a:spAutoFit/>
          </a:bodyPr>
          <a:lstStyle/>
          <a:p>
            <a:pPr rtl="0">
              <a:spcBef>
                <a:spcPts val="0"/>
              </a:spcBef>
              <a:spcAft>
                <a:spcPts val="0"/>
              </a:spcAft>
            </a:pPr>
            <a:r>
              <a:rPr lang="es-ES" sz="5400" b="0" i="0" u="none" strike="noStrike" spc="-150" dirty="0">
                <a:solidFill>
                  <a:srgbClr val="FFFFFF"/>
                </a:solidFill>
                <a:effectLst>
                  <a:outerShdw blurRad="38100" dist="38100" dir="2700000" algn="tl">
                    <a:srgbClr val="000000">
                      <a:alpha val="43137"/>
                    </a:srgbClr>
                  </a:outerShdw>
                </a:effectLst>
                <a:latin typeface="Candara" panose="020E0502030303020204" pitchFamily="34" charset="0"/>
              </a:rPr>
              <a:t>Ort9</a:t>
            </a:r>
          </a:p>
          <a:p>
            <a:pPr rtl="0">
              <a:spcBef>
                <a:spcPts val="0"/>
              </a:spcBef>
              <a:spcAft>
                <a:spcPts val="0"/>
              </a:spcAft>
            </a:pPr>
            <a:r>
              <a:rPr lang="es-ES" sz="4200" spc="-150" dirty="0">
                <a:solidFill>
                  <a:srgbClr val="FFFFFF"/>
                </a:solidFill>
                <a:effectLst>
                  <a:outerShdw blurRad="38100" dist="38100" dir="2700000" algn="tl">
                    <a:srgbClr val="000000">
                      <a:alpha val="43137"/>
                    </a:srgbClr>
                  </a:outerShdw>
                </a:effectLst>
                <a:latin typeface="Candara" panose="020E0502030303020204" pitchFamily="34" charset="0"/>
              </a:rPr>
              <a:t>Casal Brunori - Roma</a:t>
            </a:r>
            <a:endParaRPr lang="it-IT" sz="4200" spc="-150" dirty="0">
              <a:solidFill>
                <a:srgbClr val="FFFFFF"/>
              </a:solidFill>
              <a:effectLst>
                <a:outerShdw blurRad="38100" dist="38100" dir="2700000" algn="tl">
                  <a:srgbClr val="000000">
                    <a:alpha val="43137"/>
                  </a:srgbClr>
                </a:outerShdw>
              </a:effectLst>
              <a:latin typeface="Candara" panose="020E0502030303020204" pitchFamily="34" charset="0"/>
            </a:endParaRPr>
          </a:p>
        </p:txBody>
      </p:sp>
      <p:sp>
        <p:nvSpPr>
          <p:cNvPr id="5" name="CasellaDiTesto 4">
            <a:extLst>
              <a:ext uri="{FF2B5EF4-FFF2-40B4-BE49-F238E27FC236}">
                <a16:creationId xmlns:a16="http://schemas.microsoft.com/office/drawing/2014/main" id="{5B7B4150-AF49-5A5F-CAEC-5751C3F99A65}"/>
              </a:ext>
            </a:extLst>
          </p:cNvPr>
          <p:cNvSpPr txBox="1"/>
          <p:nvPr/>
        </p:nvSpPr>
        <p:spPr>
          <a:xfrm>
            <a:off x="2005275" y="4444272"/>
            <a:ext cx="4238501" cy="2462213"/>
          </a:xfrm>
          <a:prstGeom prst="rect">
            <a:avLst/>
          </a:prstGeom>
          <a:noFill/>
        </p:spPr>
        <p:txBody>
          <a:bodyPr wrap="square" rtlCol="0">
            <a:spAutoFit/>
          </a:bodyPr>
          <a:lstStyle/>
          <a:p>
            <a:r>
              <a:rPr lang="es-ES" sz="2200" b="1" dirty="0"/>
              <a:t>El proyecto “Parque Ort9” nace con financiación del Proyecto Europeo Diálogo social e intercultural a través de la gestión del desarrollo local: agricultura mediterránea urbana y periurbana (UPA) SIDIG-MED</a:t>
            </a:r>
            <a:endParaRPr lang="it-IT" sz="2200" b="1" i="1" dirty="0"/>
          </a:p>
        </p:txBody>
      </p:sp>
      <p:pic>
        <p:nvPicPr>
          <p:cNvPr id="6" name="Immagine 5">
            <a:extLst>
              <a:ext uri="{FF2B5EF4-FFF2-40B4-BE49-F238E27FC236}">
                <a16:creationId xmlns:a16="http://schemas.microsoft.com/office/drawing/2014/main" id="{E213831A-34AF-2F35-DC54-19FA6A04A949}"/>
              </a:ext>
            </a:extLst>
          </p:cNvPr>
          <p:cNvPicPr>
            <a:picLocks noChangeAspect="1"/>
          </p:cNvPicPr>
          <p:nvPr/>
        </p:nvPicPr>
        <p:blipFill>
          <a:blip r:embed="rId3"/>
          <a:stretch>
            <a:fillRect/>
          </a:stretch>
        </p:blipFill>
        <p:spPr>
          <a:xfrm>
            <a:off x="175609" y="4707166"/>
            <a:ext cx="1829666" cy="2078066"/>
          </a:xfrm>
          <a:prstGeom prst="rect">
            <a:avLst/>
          </a:prstGeom>
          <a:noFill/>
          <a:ln w="9525">
            <a:solidFill>
              <a:srgbClr val="000000"/>
            </a:solidFill>
            <a:miter lim="800000"/>
            <a:headEnd/>
            <a:tailEnd/>
          </a:ln>
        </p:spPr>
      </p:pic>
      <p:sp>
        <p:nvSpPr>
          <p:cNvPr id="7" name="Ovale 6">
            <a:extLst>
              <a:ext uri="{FF2B5EF4-FFF2-40B4-BE49-F238E27FC236}">
                <a16:creationId xmlns:a16="http://schemas.microsoft.com/office/drawing/2014/main" id="{C210EC77-40FC-E166-9EC6-F24527805053}"/>
              </a:ext>
            </a:extLst>
          </p:cNvPr>
          <p:cNvSpPr/>
          <p:nvPr/>
        </p:nvSpPr>
        <p:spPr>
          <a:xfrm>
            <a:off x="924904" y="5746199"/>
            <a:ext cx="165538" cy="130140"/>
          </a:xfrm>
          <a:prstGeom prst="ellipse">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71514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CB5A5984-4D97-0AC4-D400-C1D39D099B9C}"/>
              </a:ext>
            </a:extLst>
          </p:cNvPr>
          <p:cNvSpPr>
            <a:spLocks noGrp="1"/>
          </p:cNvSpPr>
          <p:nvPr>
            <p:ph type="sldNum" sz="quarter" idx="16"/>
          </p:nvPr>
        </p:nvSpPr>
        <p:spPr>
          <a:xfrm>
            <a:off x="8850313" y="6188075"/>
            <a:ext cx="2743200" cy="365125"/>
          </a:xfrm>
          <a:prstGeom prst="rect">
            <a:avLst/>
          </a:prstGeom>
        </p:spPr>
        <p:txBody>
          <a:bodyPr vert="horz" lIns="91440" tIns="45720" rIns="91440" bIns="45720" rtlCol="0" anchor="ctr"/>
          <a:lstStyle>
            <a:defPPr>
              <a:defRPr lang="it-IT"/>
            </a:defPPr>
            <a:lvl1pPr algn="r" rtl="0" eaLnBrk="1" fontAlgn="auto" hangingPunct="1">
              <a:spcBef>
                <a:spcPts val="0"/>
              </a:spcBef>
              <a:spcAft>
                <a:spcPts val="0"/>
              </a:spcAft>
              <a:defRPr sz="1200" i="1" kern="1200">
                <a:solidFill>
                  <a:schemeClr val="tx2"/>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2pPr>
            <a:lvl3pPr marL="9144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3pPr>
            <a:lvl4pPr marL="13716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4pPr>
            <a:lvl5pPr marL="18288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5pPr>
            <a:lvl6pPr marL="2286000" algn="l" defTabSz="914400" rtl="0" eaLnBrk="1" latinLnBrk="0" hangingPunct="1">
              <a:defRPr kern="1200">
                <a:solidFill>
                  <a:schemeClr val="tx1"/>
                </a:solidFill>
                <a:latin typeface="Speak Pro" panose="020B0504020101020102" pitchFamily="34" charset="0"/>
                <a:ea typeface="+mn-ea"/>
                <a:cs typeface="+mn-cs"/>
              </a:defRPr>
            </a:lvl6pPr>
            <a:lvl7pPr marL="2743200" algn="l" defTabSz="914400" rtl="0" eaLnBrk="1" latinLnBrk="0" hangingPunct="1">
              <a:defRPr kern="1200">
                <a:solidFill>
                  <a:schemeClr val="tx1"/>
                </a:solidFill>
                <a:latin typeface="Speak Pro" panose="020B0504020101020102" pitchFamily="34" charset="0"/>
                <a:ea typeface="+mn-ea"/>
                <a:cs typeface="+mn-cs"/>
              </a:defRPr>
            </a:lvl7pPr>
            <a:lvl8pPr marL="3200400" algn="l" defTabSz="914400" rtl="0" eaLnBrk="1" latinLnBrk="0" hangingPunct="1">
              <a:defRPr kern="1200">
                <a:solidFill>
                  <a:schemeClr val="tx1"/>
                </a:solidFill>
                <a:latin typeface="Speak Pro" panose="020B0504020101020102" pitchFamily="34" charset="0"/>
                <a:ea typeface="+mn-ea"/>
                <a:cs typeface="+mn-cs"/>
              </a:defRPr>
            </a:lvl8pPr>
            <a:lvl9pPr marL="3657600" algn="l" defTabSz="914400" rtl="0" eaLnBrk="1" latinLnBrk="0" hangingPunct="1">
              <a:defRPr kern="1200">
                <a:solidFill>
                  <a:schemeClr val="tx1"/>
                </a:solidFill>
                <a:latin typeface="Speak Pro" panose="020B0504020101020102" pitchFamily="34" charset="0"/>
                <a:ea typeface="+mn-ea"/>
                <a:cs typeface="+mn-cs"/>
              </a:defRPr>
            </a:lvl9pPr>
          </a:lstStyle>
          <a:p>
            <a:pPr>
              <a:defRPr/>
            </a:pPr>
            <a:fld id="{30ADC0D0-1F76-49EB-AD61-05E9486F76C3}" type="slidenum">
              <a:rPr lang="en-US" smtClean="0"/>
              <a:pPr>
                <a:defRPr/>
              </a:pPr>
              <a:t>14</a:t>
            </a:fld>
            <a:endParaRPr lang="en-US" dirty="0"/>
          </a:p>
        </p:txBody>
      </p:sp>
      <p:sp>
        <p:nvSpPr>
          <p:cNvPr id="78852" name="CasellaDiTesto 7">
            <a:extLst>
              <a:ext uri="{FF2B5EF4-FFF2-40B4-BE49-F238E27FC236}">
                <a16:creationId xmlns:a16="http://schemas.microsoft.com/office/drawing/2014/main" id="{AEE438D1-AD1F-2D46-4629-20FBD5AD1375}"/>
              </a:ext>
            </a:extLst>
          </p:cNvPr>
          <p:cNvSpPr txBox="1">
            <a:spLocks noChangeArrowheads="1"/>
          </p:cNvSpPr>
          <p:nvPr/>
        </p:nvSpPr>
        <p:spPr bwMode="auto">
          <a:xfrm>
            <a:off x="1550988" y="5173663"/>
            <a:ext cx="766445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Speak Pro" panose="020B0504020101020102"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peak Pro" panose="020B0504020101020102"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peak Pro" panose="020B0504020101020102"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9pPr>
          </a:lstStyle>
          <a:p>
            <a:pPr>
              <a:lnSpc>
                <a:spcPct val="100000"/>
              </a:lnSpc>
              <a:spcBef>
                <a:spcPct val="0"/>
              </a:spcBef>
              <a:buFontTx/>
              <a:buNone/>
            </a:pPr>
            <a:r>
              <a:rPr lang="it-IT" altLang="it-IT" sz="800" dirty="0">
                <a:solidFill>
                  <a:schemeClr val="bg1"/>
                </a:solidFill>
                <a:latin typeface="Tisa Offc Serif Pro" panose="02010504030101020102" pitchFamily="2" charset="0"/>
              </a:rPr>
              <a:t> </a:t>
            </a:r>
            <a:r>
              <a:rPr lang="es-ES" altLang="it-IT" sz="1800" dirty="0">
                <a:solidFill>
                  <a:schemeClr val="bg1"/>
                </a:solidFill>
                <a:latin typeface="Univers" panose="020B0503020202020204" pitchFamily="34" charset="0"/>
              </a:rPr>
              <a:t>¿Cuál es el objetivo del proyecto?</a:t>
            </a:r>
          </a:p>
          <a:p>
            <a:pPr>
              <a:lnSpc>
                <a:spcPct val="100000"/>
              </a:lnSpc>
              <a:spcBef>
                <a:spcPct val="0"/>
              </a:spcBef>
              <a:buFontTx/>
              <a:buNone/>
            </a:pPr>
            <a:r>
              <a:rPr lang="es-ES" altLang="it-IT" sz="1800" dirty="0">
                <a:solidFill>
                  <a:schemeClr val="bg1"/>
                </a:solidFill>
                <a:latin typeface="Univers" panose="020B0503020202020204" pitchFamily="34" charset="0"/>
              </a:rPr>
              <a:t>El proyecto, a través de la agricultura urbana, tiene como objetivo luchar contra la exclusión social y la pobreza, mejorando los procesos de gobernanza para el desarrollo local y promoviendo el diálogo social e intercultural en las 4 realidades urbanas implicadas. </a:t>
            </a:r>
          </a:p>
        </p:txBody>
      </p:sp>
      <p:pic>
        <p:nvPicPr>
          <p:cNvPr id="78853" name="Immagine 11">
            <a:extLst>
              <a:ext uri="{FF2B5EF4-FFF2-40B4-BE49-F238E27FC236}">
                <a16:creationId xmlns:a16="http://schemas.microsoft.com/office/drawing/2014/main" id="{4B72C962-9736-0B61-F325-AA0B38A374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018" r="5522" b="6686"/>
          <a:stretch>
            <a:fillRect/>
          </a:stretch>
        </p:blipFill>
        <p:spPr bwMode="auto">
          <a:xfrm>
            <a:off x="9215438" y="2700338"/>
            <a:ext cx="2851150" cy="4003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8854" name="Immagine 2">
            <a:extLst>
              <a:ext uri="{FF2B5EF4-FFF2-40B4-BE49-F238E27FC236}">
                <a16:creationId xmlns:a16="http://schemas.microsoft.com/office/drawing/2014/main" id="{2B5F980D-78B5-4492-8E94-E3E7C563DB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2705100"/>
            <a:ext cx="7085013" cy="24685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8855" name="CasellaDiTesto 7">
            <a:extLst>
              <a:ext uri="{FF2B5EF4-FFF2-40B4-BE49-F238E27FC236}">
                <a16:creationId xmlns:a16="http://schemas.microsoft.com/office/drawing/2014/main" id="{F7F81DA0-A594-D43B-5ADC-F3F9EC679196}"/>
              </a:ext>
            </a:extLst>
          </p:cNvPr>
          <p:cNvSpPr txBox="1">
            <a:spLocks noChangeArrowheads="1"/>
          </p:cNvSpPr>
          <p:nvPr/>
        </p:nvSpPr>
        <p:spPr bwMode="auto">
          <a:xfrm>
            <a:off x="255359" y="153988"/>
            <a:ext cx="546258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Speak Pro" panose="020B0504020101020102"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peak Pro" panose="020B0504020101020102"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peak Pro" panose="020B0504020101020102"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9pPr>
          </a:lstStyle>
          <a:p>
            <a:pPr>
              <a:lnSpc>
                <a:spcPct val="100000"/>
              </a:lnSpc>
              <a:spcBef>
                <a:spcPct val="0"/>
              </a:spcBef>
              <a:buFontTx/>
              <a:buNone/>
            </a:pPr>
            <a:r>
              <a:rPr lang="it-IT" altLang="it-IT" sz="2600" b="1" dirty="0" err="1">
                <a:solidFill>
                  <a:srgbClr val="F3ECEA"/>
                </a:solidFill>
                <a:latin typeface="Tisa Offc Serif Pro" panose="02010504030101020102" pitchFamily="2" charset="0"/>
              </a:rPr>
              <a:t>Parque</a:t>
            </a:r>
            <a:r>
              <a:rPr lang="it-IT" altLang="it-IT" sz="2600" b="1" dirty="0">
                <a:solidFill>
                  <a:srgbClr val="F3ECEA"/>
                </a:solidFill>
                <a:latin typeface="Tisa Offc Serif Pro" panose="02010504030101020102" pitchFamily="2" charset="0"/>
              </a:rPr>
              <a:t> ORT9 - Casal Brunori</a:t>
            </a:r>
          </a:p>
          <a:p>
            <a:pPr>
              <a:lnSpc>
                <a:spcPct val="100000"/>
              </a:lnSpc>
              <a:spcBef>
                <a:spcPct val="0"/>
              </a:spcBef>
              <a:buFontTx/>
              <a:buNone/>
            </a:pPr>
            <a:endParaRPr lang="it-IT" altLang="it-IT" sz="2400" b="1" dirty="0">
              <a:solidFill>
                <a:srgbClr val="F3ECEA"/>
              </a:solidFill>
              <a:latin typeface="Tisa Offc Serif Pro" panose="02010504030101020102" pitchFamily="2" charset="0"/>
            </a:endParaRPr>
          </a:p>
        </p:txBody>
      </p:sp>
      <p:pic>
        <p:nvPicPr>
          <p:cNvPr id="78856" name="Immagine 9">
            <a:extLst>
              <a:ext uri="{FF2B5EF4-FFF2-40B4-BE49-F238E27FC236}">
                <a16:creationId xmlns:a16="http://schemas.microsoft.com/office/drawing/2014/main" id="{C06BBE05-F584-BE8B-1FAA-D832E0B9C4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4454" y="452318"/>
            <a:ext cx="6593472" cy="24685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8857" name="CasellaDiTesto 4">
            <a:extLst>
              <a:ext uri="{FF2B5EF4-FFF2-40B4-BE49-F238E27FC236}">
                <a16:creationId xmlns:a16="http://schemas.microsoft.com/office/drawing/2014/main" id="{574ED791-86A6-3644-2A70-FCDF67FF9E5B}"/>
              </a:ext>
            </a:extLst>
          </p:cNvPr>
          <p:cNvSpPr txBox="1">
            <a:spLocks noChangeArrowheads="1"/>
          </p:cNvSpPr>
          <p:nvPr/>
        </p:nvSpPr>
        <p:spPr bwMode="auto">
          <a:xfrm>
            <a:off x="209550" y="680006"/>
            <a:ext cx="4906736"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Speak Pro" panose="020B0504020101020102"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peak Pro" panose="020B0504020101020102"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peak Pro" panose="020B0504020101020102"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9pPr>
          </a:lstStyle>
          <a:p>
            <a:pPr>
              <a:lnSpc>
                <a:spcPct val="100000"/>
              </a:lnSpc>
              <a:spcBef>
                <a:spcPct val="0"/>
              </a:spcBef>
              <a:buFontTx/>
              <a:buNone/>
            </a:pPr>
            <a:r>
              <a:rPr lang="es-ES" altLang="it-IT" sz="2200" dirty="0">
                <a:solidFill>
                  <a:schemeClr val="bg1"/>
                </a:solidFill>
                <a:latin typeface="Univers" panose="020B0503020202020204" pitchFamily="34" charset="0"/>
              </a:rPr>
              <a:t>Diseñado y desarrollado por la asociación ciudadana "</a:t>
            </a:r>
            <a:r>
              <a:rPr lang="es-ES" altLang="it-IT" sz="2200" i="1" dirty="0">
                <a:solidFill>
                  <a:schemeClr val="bg1"/>
                </a:solidFill>
                <a:latin typeface="Univers" panose="020B0503020202020204" pitchFamily="34" charset="0"/>
              </a:rPr>
              <a:t>Vivere In</a:t>
            </a:r>
            <a:r>
              <a:rPr lang="es-ES" altLang="it-IT" sz="2200" dirty="0">
                <a:solidFill>
                  <a:schemeClr val="bg1"/>
                </a:solidFill>
                <a:latin typeface="Univers" panose="020B0503020202020204" pitchFamily="34" charset="0"/>
              </a:rPr>
              <a:t>" y cofinanciado por el programa </a:t>
            </a:r>
          </a:p>
          <a:p>
            <a:pPr>
              <a:lnSpc>
                <a:spcPct val="100000"/>
              </a:lnSpc>
              <a:spcBef>
                <a:spcPct val="0"/>
              </a:spcBef>
              <a:buFontTx/>
              <a:buNone/>
            </a:pPr>
            <a:r>
              <a:rPr lang="it-IT" altLang="it-IT" sz="2200" dirty="0">
                <a:solidFill>
                  <a:schemeClr val="bg1"/>
                </a:solidFill>
                <a:latin typeface="Univers" panose="020B0503020202020204" pitchFamily="34" charset="0"/>
              </a:rPr>
              <a:t>ENPI (</a:t>
            </a:r>
            <a:r>
              <a:rPr lang="it-IT" altLang="it-IT" sz="2200" dirty="0" err="1">
                <a:solidFill>
                  <a:schemeClr val="bg1"/>
                </a:solidFill>
                <a:latin typeface="Univers" panose="020B0503020202020204" pitchFamily="34" charset="0"/>
              </a:rPr>
              <a:t>European</a:t>
            </a:r>
            <a:r>
              <a:rPr lang="it-IT" altLang="it-IT" sz="2200" dirty="0">
                <a:solidFill>
                  <a:schemeClr val="bg1"/>
                </a:solidFill>
                <a:latin typeface="Univers" panose="020B0503020202020204" pitchFamily="34" charset="0"/>
              </a:rPr>
              <a:t> </a:t>
            </a:r>
            <a:r>
              <a:rPr lang="it-IT" altLang="it-IT" sz="2200" dirty="0" err="1">
                <a:solidFill>
                  <a:schemeClr val="bg1"/>
                </a:solidFill>
                <a:latin typeface="Univers" panose="020B0503020202020204" pitchFamily="34" charset="0"/>
              </a:rPr>
              <a:t>Neighbourhood</a:t>
            </a:r>
            <a:r>
              <a:rPr lang="it-IT" altLang="it-IT" sz="2200" dirty="0">
                <a:solidFill>
                  <a:schemeClr val="bg1"/>
                </a:solidFill>
                <a:latin typeface="Univers" panose="020B0503020202020204" pitchFamily="34" charset="0"/>
              </a:rPr>
              <a:t> and Partnership </a:t>
            </a:r>
            <a:r>
              <a:rPr lang="it-IT" altLang="it-IT" sz="2200" dirty="0" err="1">
                <a:solidFill>
                  <a:schemeClr val="bg1"/>
                </a:solidFill>
                <a:latin typeface="Univers" panose="020B0503020202020204" pitchFamily="34" charset="0"/>
              </a:rPr>
              <a:t>Instrument</a:t>
            </a:r>
            <a:r>
              <a:rPr lang="it-IT" altLang="it-IT" sz="2200" dirty="0">
                <a:solidFill>
                  <a:schemeClr val="bg1"/>
                </a:solidFill>
                <a:latin typeface="Univers" panose="020B0503020202020204" pitchFamily="34" charset="0"/>
              </a:rPr>
              <a:t>)</a:t>
            </a:r>
            <a:endParaRPr lang="it-IT" altLang="it-IT" sz="2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3CC068A0-A926-D5DB-D127-062986BC920A}"/>
              </a:ext>
            </a:extLst>
          </p:cNvPr>
          <p:cNvSpPr>
            <a:spLocks noGrp="1"/>
          </p:cNvSpPr>
          <p:nvPr>
            <p:ph type="sldNum" sz="quarter" idx="16"/>
          </p:nvPr>
        </p:nvSpPr>
        <p:spPr>
          <a:xfrm>
            <a:off x="8850313" y="6188075"/>
            <a:ext cx="2743200" cy="365125"/>
          </a:xfrm>
          <a:prstGeom prst="rect">
            <a:avLst/>
          </a:prstGeom>
        </p:spPr>
        <p:txBody>
          <a:bodyPr vert="horz" lIns="91440" tIns="45720" rIns="91440" bIns="45720" rtlCol="0" anchor="ctr"/>
          <a:lstStyle>
            <a:defPPr>
              <a:defRPr lang="it-IT"/>
            </a:defPPr>
            <a:lvl1pPr algn="r" rtl="0" eaLnBrk="1" fontAlgn="auto" hangingPunct="1">
              <a:spcBef>
                <a:spcPts val="0"/>
              </a:spcBef>
              <a:spcAft>
                <a:spcPts val="0"/>
              </a:spcAft>
              <a:defRPr sz="1200" i="1" kern="1200">
                <a:solidFill>
                  <a:schemeClr val="tx2"/>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2pPr>
            <a:lvl3pPr marL="9144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3pPr>
            <a:lvl4pPr marL="13716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4pPr>
            <a:lvl5pPr marL="18288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5pPr>
            <a:lvl6pPr marL="2286000" algn="l" defTabSz="914400" rtl="0" eaLnBrk="1" latinLnBrk="0" hangingPunct="1">
              <a:defRPr kern="1200">
                <a:solidFill>
                  <a:schemeClr val="tx1"/>
                </a:solidFill>
                <a:latin typeface="Speak Pro" panose="020B0504020101020102" pitchFamily="34" charset="0"/>
                <a:ea typeface="+mn-ea"/>
                <a:cs typeface="+mn-cs"/>
              </a:defRPr>
            </a:lvl6pPr>
            <a:lvl7pPr marL="2743200" algn="l" defTabSz="914400" rtl="0" eaLnBrk="1" latinLnBrk="0" hangingPunct="1">
              <a:defRPr kern="1200">
                <a:solidFill>
                  <a:schemeClr val="tx1"/>
                </a:solidFill>
                <a:latin typeface="Speak Pro" panose="020B0504020101020102" pitchFamily="34" charset="0"/>
                <a:ea typeface="+mn-ea"/>
                <a:cs typeface="+mn-cs"/>
              </a:defRPr>
            </a:lvl7pPr>
            <a:lvl8pPr marL="3200400" algn="l" defTabSz="914400" rtl="0" eaLnBrk="1" latinLnBrk="0" hangingPunct="1">
              <a:defRPr kern="1200">
                <a:solidFill>
                  <a:schemeClr val="tx1"/>
                </a:solidFill>
                <a:latin typeface="Speak Pro" panose="020B0504020101020102" pitchFamily="34" charset="0"/>
                <a:ea typeface="+mn-ea"/>
                <a:cs typeface="+mn-cs"/>
              </a:defRPr>
            </a:lvl8pPr>
            <a:lvl9pPr marL="3657600" algn="l" defTabSz="914400" rtl="0" eaLnBrk="1" latinLnBrk="0" hangingPunct="1">
              <a:defRPr kern="1200">
                <a:solidFill>
                  <a:schemeClr val="tx1"/>
                </a:solidFill>
                <a:latin typeface="Speak Pro" panose="020B0504020101020102" pitchFamily="34" charset="0"/>
                <a:ea typeface="+mn-ea"/>
                <a:cs typeface="+mn-cs"/>
              </a:defRPr>
            </a:lvl9pPr>
          </a:lstStyle>
          <a:p>
            <a:pPr>
              <a:defRPr/>
            </a:pPr>
            <a:fld id="{30ADC0D0-1F76-49EB-AD61-05E9486F76C3}" type="slidenum">
              <a:rPr lang="en-US" smtClean="0"/>
              <a:pPr>
                <a:defRPr/>
              </a:pPr>
              <a:t>15</a:t>
            </a:fld>
            <a:endParaRPr lang="en-US" dirty="0"/>
          </a:p>
        </p:txBody>
      </p:sp>
      <p:sp>
        <p:nvSpPr>
          <p:cNvPr id="79875" name="Rettangolo 3">
            <a:extLst>
              <a:ext uri="{FF2B5EF4-FFF2-40B4-BE49-F238E27FC236}">
                <a16:creationId xmlns:a16="http://schemas.microsoft.com/office/drawing/2014/main" id="{CBC12090-C475-D04C-2939-084247E93984}"/>
              </a:ext>
            </a:extLst>
          </p:cNvPr>
          <p:cNvSpPr>
            <a:spLocks noChangeArrowheads="1"/>
          </p:cNvSpPr>
          <p:nvPr/>
        </p:nvSpPr>
        <p:spPr bwMode="auto">
          <a:xfrm>
            <a:off x="277813" y="444500"/>
            <a:ext cx="942340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Speak Pro" panose="020B0504020101020102"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peak Pro" panose="020B0504020101020102"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peak Pro" panose="020B0504020101020102"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9pPr>
          </a:lstStyle>
          <a:p>
            <a:pPr>
              <a:buFont typeface="Arial" panose="020B0604020202020204" pitchFamily="34" charset="0"/>
              <a:buNone/>
            </a:pPr>
            <a:r>
              <a:rPr lang="es-ES" altLang="it-IT" b="1" dirty="0">
                <a:solidFill>
                  <a:schemeClr val="bg1"/>
                </a:solidFill>
                <a:latin typeface="Times New Roman" panose="02020603050405020304" pitchFamily="18" charset="0"/>
                <a:cs typeface="Times New Roman" panose="02020603050405020304" pitchFamily="18" charset="0"/>
              </a:rPr>
              <a:t>Huerta Urbana </a:t>
            </a:r>
            <a:r>
              <a:rPr lang="it-IT" altLang="it-IT" b="1" dirty="0">
                <a:solidFill>
                  <a:srgbClr val="F3ECEA"/>
                </a:solidFill>
                <a:latin typeface="Tisa Offc Serif Pro" panose="02010504030101020102" pitchFamily="2" charset="0"/>
              </a:rPr>
              <a:t>- Casal Brunori</a:t>
            </a:r>
          </a:p>
          <a:p>
            <a:pPr>
              <a:buFont typeface="Arial" panose="020B0604020202020204" pitchFamily="34" charset="0"/>
              <a:buNone/>
            </a:pPr>
            <a:endParaRPr lang="es-ES" altLang="it-IT" b="1" dirty="0">
              <a:solidFill>
                <a:schemeClr val="bg1"/>
              </a:solidFill>
              <a:latin typeface="Times New Roman" panose="02020603050405020304" pitchFamily="18" charset="0"/>
              <a:cs typeface="Times New Roman" panose="02020603050405020304" pitchFamily="18" charset="0"/>
            </a:endParaRPr>
          </a:p>
        </p:txBody>
      </p:sp>
      <p:pic>
        <p:nvPicPr>
          <p:cNvPr id="79877" name="Immagine 4">
            <a:extLst>
              <a:ext uri="{FF2B5EF4-FFF2-40B4-BE49-F238E27FC236}">
                <a16:creationId xmlns:a16="http://schemas.microsoft.com/office/drawing/2014/main" id="{5519D8F0-57B9-063E-B41B-4AC4D3B323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925" y="1042988"/>
            <a:ext cx="3602038"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Immagine 7">
            <a:extLst>
              <a:ext uri="{FF2B5EF4-FFF2-40B4-BE49-F238E27FC236}">
                <a16:creationId xmlns:a16="http://schemas.microsoft.com/office/drawing/2014/main" id="{8F2B8D57-E499-CB85-36B2-B0CEC8BCFE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1814513"/>
            <a:ext cx="3630612"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9" name="Immagine 9">
            <a:extLst>
              <a:ext uri="{FF2B5EF4-FFF2-40B4-BE49-F238E27FC236}">
                <a16:creationId xmlns:a16="http://schemas.microsoft.com/office/drawing/2014/main" id="{83F84610-FB88-25F0-001B-AD1DB679D9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1650" y="434975"/>
            <a:ext cx="363061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22D8725E-F007-DB71-19E7-50B17D232236}"/>
              </a:ext>
            </a:extLst>
          </p:cNvPr>
          <p:cNvSpPr>
            <a:spLocks noGrp="1"/>
          </p:cNvSpPr>
          <p:nvPr>
            <p:ph type="sldNum" sz="quarter" idx="16"/>
          </p:nvPr>
        </p:nvSpPr>
        <p:spPr>
          <a:xfrm>
            <a:off x="8850313" y="6188075"/>
            <a:ext cx="2743200" cy="365125"/>
          </a:xfrm>
          <a:prstGeom prst="rect">
            <a:avLst/>
          </a:prstGeom>
        </p:spPr>
        <p:txBody>
          <a:bodyPr vert="horz" lIns="91440" tIns="45720" rIns="91440" bIns="45720" rtlCol="0" anchor="ctr"/>
          <a:lstStyle>
            <a:defPPr>
              <a:defRPr lang="it-IT"/>
            </a:defPPr>
            <a:lvl1pPr algn="r" rtl="0" eaLnBrk="1" fontAlgn="auto" hangingPunct="1">
              <a:spcBef>
                <a:spcPts val="0"/>
              </a:spcBef>
              <a:spcAft>
                <a:spcPts val="0"/>
              </a:spcAft>
              <a:defRPr sz="1200" i="1" kern="1200">
                <a:solidFill>
                  <a:schemeClr val="tx2"/>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2pPr>
            <a:lvl3pPr marL="9144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3pPr>
            <a:lvl4pPr marL="13716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4pPr>
            <a:lvl5pPr marL="18288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5pPr>
            <a:lvl6pPr marL="2286000" algn="l" defTabSz="914400" rtl="0" eaLnBrk="1" latinLnBrk="0" hangingPunct="1">
              <a:defRPr kern="1200">
                <a:solidFill>
                  <a:schemeClr val="tx1"/>
                </a:solidFill>
                <a:latin typeface="Speak Pro" panose="020B0504020101020102" pitchFamily="34" charset="0"/>
                <a:ea typeface="+mn-ea"/>
                <a:cs typeface="+mn-cs"/>
              </a:defRPr>
            </a:lvl6pPr>
            <a:lvl7pPr marL="2743200" algn="l" defTabSz="914400" rtl="0" eaLnBrk="1" latinLnBrk="0" hangingPunct="1">
              <a:defRPr kern="1200">
                <a:solidFill>
                  <a:schemeClr val="tx1"/>
                </a:solidFill>
                <a:latin typeface="Speak Pro" panose="020B0504020101020102" pitchFamily="34" charset="0"/>
                <a:ea typeface="+mn-ea"/>
                <a:cs typeface="+mn-cs"/>
              </a:defRPr>
            </a:lvl7pPr>
            <a:lvl8pPr marL="3200400" algn="l" defTabSz="914400" rtl="0" eaLnBrk="1" latinLnBrk="0" hangingPunct="1">
              <a:defRPr kern="1200">
                <a:solidFill>
                  <a:schemeClr val="tx1"/>
                </a:solidFill>
                <a:latin typeface="Speak Pro" panose="020B0504020101020102" pitchFamily="34" charset="0"/>
                <a:ea typeface="+mn-ea"/>
                <a:cs typeface="+mn-cs"/>
              </a:defRPr>
            </a:lvl8pPr>
            <a:lvl9pPr marL="3657600" algn="l" defTabSz="914400" rtl="0" eaLnBrk="1" latinLnBrk="0" hangingPunct="1">
              <a:defRPr kern="1200">
                <a:solidFill>
                  <a:schemeClr val="tx1"/>
                </a:solidFill>
                <a:latin typeface="Speak Pro" panose="020B0504020101020102" pitchFamily="34" charset="0"/>
                <a:ea typeface="+mn-ea"/>
                <a:cs typeface="+mn-cs"/>
              </a:defRPr>
            </a:lvl9pPr>
          </a:lstStyle>
          <a:p>
            <a:pPr>
              <a:defRPr/>
            </a:pPr>
            <a:fld id="{30ADC0D0-1F76-49EB-AD61-05E9486F76C3}" type="slidenum">
              <a:rPr lang="en-US" smtClean="0"/>
              <a:pPr>
                <a:defRPr/>
              </a:pPr>
              <a:t>16</a:t>
            </a:fld>
            <a:endParaRPr lang="en-US" dirty="0"/>
          </a:p>
        </p:txBody>
      </p:sp>
      <p:pic>
        <p:nvPicPr>
          <p:cNvPr id="80900" name="Immagine 8">
            <a:extLst>
              <a:ext uri="{FF2B5EF4-FFF2-40B4-BE49-F238E27FC236}">
                <a16:creationId xmlns:a16="http://schemas.microsoft.com/office/drawing/2014/main" id="{148BD1FB-A65D-B7B8-4A8D-32915F9584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072" t="10056" r="3316"/>
          <a:stretch>
            <a:fillRect/>
          </a:stretch>
        </p:blipFill>
        <p:spPr bwMode="auto">
          <a:xfrm>
            <a:off x="3017838" y="1098550"/>
            <a:ext cx="8575675" cy="48752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0901" name="Immagine 10">
            <a:extLst>
              <a:ext uri="{FF2B5EF4-FFF2-40B4-BE49-F238E27FC236}">
                <a16:creationId xmlns:a16="http://schemas.microsoft.com/office/drawing/2014/main" id="{4C1B3916-23D2-3E50-C942-A8A3BBA387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1930" y="1466850"/>
            <a:ext cx="1674812" cy="1257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0902" name="Rettangolo 3">
            <a:extLst>
              <a:ext uri="{FF2B5EF4-FFF2-40B4-BE49-F238E27FC236}">
                <a16:creationId xmlns:a16="http://schemas.microsoft.com/office/drawing/2014/main" id="{12A964B3-AC8E-04C7-C87B-724D0A28FB49}"/>
              </a:ext>
            </a:extLst>
          </p:cNvPr>
          <p:cNvSpPr>
            <a:spLocks noChangeArrowheads="1"/>
          </p:cNvSpPr>
          <p:nvPr/>
        </p:nvSpPr>
        <p:spPr bwMode="auto">
          <a:xfrm>
            <a:off x="233363" y="101600"/>
            <a:ext cx="9423400" cy="1006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Speak Pro" panose="020B0504020101020102"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peak Pro" panose="020B0504020101020102"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peak Pro" panose="020B0504020101020102"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9pPr>
          </a:lstStyle>
          <a:p>
            <a:pPr>
              <a:buFont typeface="Arial" panose="020B0604020202020204" pitchFamily="34" charset="0"/>
              <a:buNone/>
            </a:pPr>
            <a:r>
              <a:rPr lang="es-ES" altLang="it-IT" b="1" dirty="0">
                <a:solidFill>
                  <a:srgbClr val="F3ECEA"/>
                </a:solidFill>
                <a:latin typeface="Tisa Offc Serif Pro" panose="02010504030101020102" pitchFamily="2" charset="0"/>
              </a:rPr>
              <a:t>Huerta Urbana </a:t>
            </a:r>
            <a:r>
              <a:rPr lang="it-IT" altLang="it-IT" b="1" dirty="0">
                <a:solidFill>
                  <a:srgbClr val="F3ECEA"/>
                </a:solidFill>
                <a:latin typeface="Tisa Offc Serif Pro" panose="02010504030101020102" pitchFamily="2" charset="0"/>
              </a:rPr>
              <a:t>- Casal Brunori</a:t>
            </a:r>
          </a:p>
          <a:p>
            <a:pPr>
              <a:buFont typeface="Arial" panose="020B0604020202020204" pitchFamily="34" charset="0"/>
              <a:buNone/>
            </a:pPr>
            <a:r>
              <a:rPr lang="es-ES" altLang="it-IT" b="1" dirty="0">
                <a:solidFill>
                  <a:srgbClr val="F3ECEA"/>
                </a:solidFill>
                <a:latin typeface="Tisa Offc Serif Pro" panose="02010504030101020102" pitchFamily="2" charset="0"/>
              </a:rPr>
              <a:t>Mapa</a:t>
            </a:r>
          </a:p>
        </p:txBody>
      </p:sp>
      <p:pic>
        <p:nvPicPr>
          <p:cNvPr id="80903" name="Immagine 3">
            <a:extLst>
              <a:ext uri="{FF2B5EF4-FFF2-40B4-BE49-F238E27FC236}">
                <a16:creationId xmlns:a16="http://schemas.microsoft.com/office/drawing/2014/main" id="{AB262B62-E54D-276C-B1DB-8B18657A83E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377488" y="114300"/>
            <a:ext cx="1674812" cy="18303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0904" name="Immagine 6">
            <a:extLst>
              <a:ext uri="{FF2B5EF4-FFF2-40B4-BE49-F238E27FC236}">
                <a16:creationId xmlns:a16="http://schemas.microsoft.com/office/drawing/2014/main" id="{1B749DE2-67DE-E414-420B-B18B9758C48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19213" y="4648200"/>
            <a:ext cx="1906587" cy="14335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91419C15-7BCC-6D90-D7B0-5E5FF502F964}"/>
              </a:ext>
            </a:extLst>
          </p:cNvPr>
          <p:cNvPicPr>
            <a:picLocks noChangeAspect="1"/>
          </p:cNvPicPr>
          <p:nvPr/>
        </p:nvPicPr>
        <p:blipFill>
          <a:blip r:embed="rId3">
            <a:extLst>
              <a:ext uri="{28A0092B-C50C-407E-A947-70E740481C1C}">
                <a14:useLocalDpi xmlns:a14="http://schemas.microsoft.com/office/drawing/2010/main" val="0"/>
              </a:ext>
            </a:extLst>
          </a:blip>
          <a:srcRect l="173" t="62603" r="63633" b="-2"/>
          <a:stretch/>
        </p:blipFill>
        <p:spPr>
          <a:xfrm>
            <a:off x="559482" y="2380891"/>
            <a:ext cx="6952224" cy="4477109"/>
          </a:xfrm>
          <a:prstGeom prst="rect">
            <a:avLst/>
          </a:prstGeom>
          <a:noFill/>
          <a:ln w="9525">
            <a:solidFill>
              <a:srgbClr val="000000"/>
            </a:solidFill>
            <a:miter lim="800000"/>
            <a:headEnd/>
            <a:tailEnd/>
          </a:ln>
        </p:spPr>
      </p:pic>
      <p:pic>
        <p:nvPicPr>
          <p:cNvPr id="8" name="Immagine 7" descr="Immagine che contiene vestiti, aria aperta, persona, albero&#10;&#10;Descrizione generata automaticamente">
            <a:extLst>
              <a:ext uri="{FF2B5EF4-FFF2-40B4-BE49-F238E27FC236}">
                <a16:creationId xmlns:a16="http://schemas.microsoft.com/office/drawing/2014/main" id="{A26181F5-5CF9-FB77-E095-9801B79681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4762" y="119638"/>
            <a:ext cx="4081245" cy="3060933"/>
          </a:xfrm>
          <a:prstGeom prst="rect">
            <a:avLst/>
          </a:prstGeom>
          <a:noFill/>
          <a:ln w="9525">
            <a:solidFill>
              <a:srgbClr val="000000"/>
            </a:solidFill>
            <a:miter lim="800000"/>
            <a:headEnd/>
            <a:tailEnd/>
          </a:ln>
        </p:spPr>
      </p:pic>
      <p:pic>
        <p:nvPicPr>
          <p:cNvPr id="10" name="Immagine 9" descr="Immagine che contiene vestiti, persona, pianta, persone&#10;&#10;Descrizione generata automaticamente">
            <a:extLst>
              <a:ext uri="{FF2B5EF4-FFF2-40B4-BE49-F238E27FC236}">
                <a16:creationId xmlns:a16="http://schemas.microsoft.com/office/drawing/2014/main" id="{0FA04195-8808-8244-0FFC-7D797A7F42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4762" y="3313676"/>
            <a:ext cx="4081245" cy="3060934"/>
          </a:xfrm>
          <a:prstGeom prst="rect">
            <a:avLst/>
          </a:prstGeom>
          <a:noFill/>
          <a:ln w="9525">
            <a:solidFill>
              <a:srgbClr val="000000"/>
            </a:solidFill>
            <a:miter lim="800000"/>
            <a:headEnd/>
            <a:tailEnd/>
          </a:ln>
        </p:spPr>
      </p:pic>
      <p:graphicFrame>
        <p:nvGraphicFramePr>
          <p:cNvPr id="11" name="Diagramma 10">
            <a:extLst>
              <a:ext uri="{FF2B5EF4-FFF2-40B4-BE49-F238E27FC236}">
                <a16:creationId xmlns:a16="http://schemas.microsoft.com/office/drawing/2014/main" id="{559D87E5-FD1F-6180-7965-13BD5F044EC3}"/>
              </a:ext>
            </a:extLst>
          </p:cNvPr>
          <p:cNvGraphicFramePr/>
          <p:nvPr>
            <p:extLst>
              <p:ext uri="{D42A27DB-BD31-4B8C-83A1-F6EECF244321}">
                <p14:modId xmlns:p14="http://schemas.microsoft.com/office/powerpoint/2010/main" val="3349633289"/>
              </p:ext>
            </p:extLst>
          </p:nvPr>
        </p:nvGraphicFramePr>
        <p:xfrm>
          <a:off x="308512" y="0"/>
          <a:ext cx="7264139" cy="246090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CasellaDiTesto 12">
            <a:extLst>
              <a:ext uri="{FF2B5EF4-FFF2-40B4-BE49-F238E27FC236}">
                <a16:creationId xmlns:a16="http://schemas.microsoft.com/office/drawing/2014/main" id="{56ABE5C6-6620-4DA5-03D5-7CFFA416F1A5}"/>
              </a:ext>
            </a:extLst>
          </p:cNvPr>
          <p:cNvSpPr txBox="1"/>
          <p:nvPr/>
        </p:nvSpPr>
        <p:spPr>
          <a:xfrm>
            <a:off x="372105" y="119638"/>
            <a:ext cx="310550" cy="369332"/>
          </a:xfrm>
          <a:prstGeom prst="rect">
            <a:avLst/>
          </a:prstGeom>
          <a:noFill/>
        </p:spPr>
        <p:txBody>
          <a:bodyPr wrap="square" rtlCol="0">
            <a:spAutoFit/>
          </a:bodyPr>
          <a:lstStyle/>
          <a:p>
            <a:r>
              <a:rPr lang="it-IT" b="1" dirty="0">
                <a:latin typeface="Arial Black" panose="020B0A04020102020204" pitchFamily="34" charset="0"/>
              </a:rPr>
              <a:t>1</a:t>
            </a:r>
          </a:p>
        </p:txBody>
      </p:sp>
      <p:sp>
        <p:nvSpPr>
          <p:cNvPr id="14" name="CasellaDiTesto 13">
            <a:extLst>
              <a:ext uri="{FF2B5EF4-FFF2-40B4-BE49-F238E27FC236}">
                <a16:creationId xmlns:a16="http://schemas.microsoft.com/office/drawing/2014/main" id="{5B509272-9766-1E0C-F578-8CAD0EE80A61}"/>
              </a:ext>
            </a:extLst>
          </p:cNvPr>
          <p:cNvSpPr txBox="1"/>
          <p:nvPr/>
        </p:nvSpPr>
        <p:spPr>
          <a:xfrm>
            <a:off x="679100" y="755534"/>
            <a:ext cx="310550" cy="369332"/>
          </a:xfrm>
          <a:prstGeom prst="rect">
            <a:avLst/>
          </a:prstGeom>
          <a:noFill/>
        </p:spPr>
        <p:txBody>
          <a:bodyPr wrap="square" rtlCol="0">
            <a:spAutoFit/>
          </a:bodyPr>
          <a:lstStyle/>
          <a:p>
            <a:r>
              <a:rPr lang="it-IT" b="1" dirty="0">
                <a:latin typeface="Arial Black" panose="020B0A04020102020204" pitchFamily="34" charset="0"/>
              </a:rPr>
              <a:t>2</a:t>
            </a:r>
          </a:p>
        </p:txBody>
      </p:sp>
      <p:sp>
        <p:nvSpPr>
          <p:cNvPr id="15" name="CasellaDiTesto 14">
            <a:extLst>
              <a:ext uri="{FF2B5EF4-FFF2-40B4-BE49-F238E27FC236}">
                <a16:creationId xmlns:a16="http://schemas.microsoft.com/office/drawing/2014/main" id="{AD6E76AF-34E7-72BE-BAD6-F7902F6FF250}"/>
              </a:ext>
            </a:extLst>
          </p:cNvPr>
          <p:cNvSpPr txBox="1"/>
          <p:nvPr/>
        </p:nvSpPr>
        <p:spPr>
          <a:xfrm>
            <a:off x="616674" y="1354689"/>
            <a:ext cx="310550" cy="369332"/>
          </a:xfrm>
          <a:prstGeom prst="rect">
            <a:avLst/>
          </a:prstGeom>
          <a:noFill/>
        </p:spPr>
        <p:txBody>
          <a:bodyPr wrap="square" rtlCol="0">
            <a:spAutoFit/>
          </a:bodyPr>
          <a:lstStyle/>
          <a:p>
            <a:r>
              <a:rPr lang="it-IT" b="1" dirty="0">
                <a:latin typeface="Arial Black" panose="020B0A04020102020204" pitchFamily="34" charset="0"/>
              </a:rPr>
              <a:t>3</a:t>
            </a:r>
          </a:p>
        </p:txBody>
      </p:sp>
      <p:sp>
        <p:nvSpPr>
          <p:cNvPr id="16" name="CasellaDiTesto 15">
            <a:extLst>
              <a:ext uri="{FF2B5EF4-FFF2-40B4-BE49-F238E27FC236}">
                <a16:creationId xmlns:a16="http://schemas.microsoft.com/office/drawing/2014/main" id="{8DA46791-9C35-2215-B99D-9A1CD6C18C66}"/>
              </a:ext>
            </a:extLst>
          </p:cNvPr>
          <p:cNvSpPr txBox="1"/>
          <p:nvPr/>
        </p:nvSpPr>
        <p:spPr>
          <a:xfrm>
            <a:off x="415993" y="1907796"/>
            <a:ext cx="310550" cy="369332"/>
          </a:xfrm>
          <a:prstGeom prst="rect">
            <a:avLst/>
          </a:prstGeom>
          <a:noFill/>
        </p:spPr>
        <p:txBody>
          <a:bodyPr wrap="square" rtlCol="0">
            <a:spAutoFit/>
          </a:bodyPr>
          <a:lstStyle/>
          <a:p>
            <a:r>
              <a:rPr lang="it-IT" b="1" dirty="0">
                <a:latin typeface="Arial Black" panose="020B0A04020102020204" pitchFamily="34" charset="0"/>
              </a:rPr>
              <a:t>4</a:t>
            </a:r>
          </a:p>
        </p:txBody>
      </p:sp>
      <p:pic>
        <p:nvPicPr>
          <p:cNvPr id="1026" name="Picture 2">
            <a:extLst>
              <a:ext uri="{FF2B5EF4-FFF2-40B4-BE49-F238E27FC236}">
                <a16:creationId xmlns:a16="http://schemas.microsoft.com/office/drawing/2014/main" id="{F93FAA60-FFE8-0200-27B1-0779EEA15A7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70743" y="5007767"/>
            <a:ext cx="1269838" cy="12698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CasellaDiTesto 18">
            <a:extLst>
              <a:ext uri="{FF2B5EF4-FFF2-40B4-BE49-F238E27FC236}">
                <a16:creationId xmlns:a16="http://schemas.microsoft.com/office/drawing/2014/main" id="{B5337612-B711-5831-AEED-A4FBA25A1CDC}"/>
              </a:ext>
            </a:extLst>
          </p:cNvPr>
          <p:cNvSpPr txBox="1"/>
          <p:nvPr/>
        </p:nvSpPr>
        <p:spPr>
          <a:xfrm>
            <a:off x="8289229" y="6443618"/>
            <a:ext cx="3486778" cy="369332"/>
          </a:xfrm>
          <a:prstGeom prst="rect">
            <a:avLst/>
          </a:prstGeom>
          <a:noFill/>
        </p:spPr>
        <p:txBody>
          <a:bodyPr wrap="square" rtlCol="0">
            <a:spAutoFit/>
          </a:bodyPr>
          <a:lstStyle/>
          <a:p>
            <a:pPr algn="r"/>
            <a:r>
              <a:rPr lang="it-IT" b="1" spc="-150" dirty="0">
                <a:solidFill>
                  <a:schemeClr val="tx1">
                    <a:lumMod val="65000"/>
                    <a:lumOff val="35000"/>
                  </a:schemeClr>
                </a:solidFill>
                <a:latin typeface="Candara" panose="020E0502030303020204" pitchFamily="34" charset="0"/>
              </a:rPr>
              <a:t>PARCO ORT9 – CASAL BRUNORI ROMA</a:t>
            </a:r>
          </a:p>
        </p:txBody>
      </p:sp>
    </p:spTree>
    <p:extLst>
      <p:ext uri="{BB962C8B-B14F-4D97-AF65-F5344CB8AC3E}">
        <p14:creationId xmlns:p14="http://schemas.microsoft.com/office/powerpoint/2010/main" val="3599498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1527519" y="2978274"/>
            <a:ext cx="905774" cy="483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Speak Pro"/>
              <a:ea typeface="+mn-ea"/>
              <a:cs typeface="+mn-cs"/>
            </a:endParaRPr>
          </a:p>
        </p:txBody>
      </p:sp>
      <p:sp>
        <p:nvSpPr>
          <p:cNvPr id="10" name="Segnaposto contenuto 2">
            <a:extLst>
              <a:ext uri="{FF2B5EF4-FFF2-40B4-BE49-F238E27FC236}">
                <a16:creationId xmlns:a16="http://schemas.microsoft.com/office/drawing/2014/main" id="{192A24EE-9764-459F-81E7-4E95DDDF99DC}"/>
              </a:ext>
            </a:extLst>
          </p:cNvPr>
          <p:cNvSpPr txBox="1">
            <a:spLocks/>
          </p:cNvSpPr>
          <p:nvPr/>
        </p:nvSpPr>
        <p:spPr>
          <a:xfrm>
            <a:off x="1378316" y="1446491"/>
            <a:ext cx="4441960" cy="492360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600"/>
              </a:spcBef>
              <a:buFont typeface="Arial" panose="020B0604020202020204" pitchFamily="34" charset="0"/>
              <a:buNone/>
              <a:defRPr sz="1600" i="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i="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i="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i="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i="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it-IT" sz="1050" dirty="0">
              <a:latin typeface="Candara" panose="020E0502030303020204" pitchFamily="34" charset="0"/>
            </a:endParaRPr>
          </a:p>
        </p:txBody>
      </p:sp>
      <p:pic>
        <p:nvPicPr>
          <p:cNvPr id="2" name="Immagine 1">
            <a:extLst>
              <a:ext uri="{FF2B5EF4-FFF2-40B4-BE49-F238E27FC236}">
                <a16:creationId xmlns:a16="http://schemas.microsoft.com/office/drawing/2014/main" id="{86AAD83E-A6FE-E875-368B-3F509FE33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223" y="5728238"/>
            <a:ext cx="904799" cy="895566"/>
          </a:xfrm>
          <a:prstGeom prst="rect">
            <a:avLst/>
          </a:prstGeom>
        </p:spPr>
      </p:pic>
      <p:graphicFrame>
        <p:nvGraphicFramePr>
          <p:cNvPr id="4" name="Diagramma 3">
            <a:extLst>
              <a:ext uri="{FF2B5EF4-FFF2-40B4-BE49-F238E27FC236}">
                <a16:creationId xmlns:a16="http://schemas.microsoft.com/office/drawing/2014/main" id="{BFABD800-629E-F566-C0D4-C2F893CBC7B1}"/>
              </a:ext>
            </a:extLst>
          </p:cNvPr>
          <p:cNvGraphicFramePr/>
          <p:nvPr>
            <p:extLst>
              <p:ext uri="{D42A27DB-BD31-4B8C-83A1-F6EECF244321}">
                <p14:modId xmlns:p14="http://schemas.microsoft.com/office/powerpoint/2010/main" val="3545369061"/>
              </p:ext>
            </p:extLst>
          </p:nvPr>
        </p:nvGraphicFramePr>
        <p:xfrm>
          <a:off x="215013" y="234196"/>
          <a:ext cx="9296539" cy="65072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itolo 1">
            <a:extLst>
              <a:ext uri="{FF2B5EF4-FFF2-40B4-BE49-F238E27FC236}">
                <a16:creationId xmlns:a16="http://schemas.microsoft.com/office/drawing/2014/main" id="{89BC8C21-FD72-3817-C599-F76FAF4EACF6}"/>
              </a:ext>
            </a:extLst>
          </p:cNvPr>
          <p:cNvSpPr txBox="1">
            <a:spLocks/>
          </p:cNvSpPr>
          <p:nvPr/>
        </p:nvSpPr>
        <p:spPr>
          <a:xfrm>
            <a:off x="8820149" y="632058"/>
            <a:ext cx="3084421" cy="55439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gradFill>
                  <a:gsLst>
                    <a:gs pos="0">
                      <a:schemeClr val="bg2"/>
                    </a:gs>
                    <a:gs pos="100000">
                      <a:schemeClr val="accent1"/>
                    </a:gs>
                  </a:gsLst>
                  <a:lin ang="0" scaled="1"/>
                </a:gradFill>
                <a:latin typeface="+mj-lt"/>
                <a:ea typeface="+mj-ea"/>
                <a:cs typeface="+mj-cs"/>
              </a:defRPr>
            </a:lvl1pPr>
          </a:lstStyle>
          <a:p>
            <a:pPr algn="r">
              <a:spcBef>
                <a:spcPts val="600"/>
              </a:spcBef>
              <a:spcAft>
                <a:spcPts val="600"/>
              </a:spcAft>
            </a:pPr>
            <a:r>
              <a:rPr lang="it-IT" sz="2800" b="0" i="0" dirty="0">
                <a:solidFill>
                  <a:srgbClr val="FFFFFF"/>
                </a:solidFill>
                <a:effectLst/>
                <a:latin typeface="Google Sans"/>
              </a:rPr>
              <a:t>“</a:t>
            </a:r>
            <a:r>
              <a:rPr lang="es-ES" sz="2800" b="0" i="0" dirty="0">
                <a:solidFill>
                  <a:srgbClr val="FFFFFF"/>
                </a:solidFill>
                <a:effectLst/>
                <a:latin typeface="Google Sans"/>
              </a:rPr>
              <a:t>Las huertas enseñan historia, geografía, química; enseñan la paciencia, la espera, el sentido de los límites, la posibilidad de fracasar; enseñan la alegría y la responsabilidad de cuidar a una persona viva</a:t>
            </a:r>
            <a:r>
              <a:rPr lang="it-IT" sz="3200" b="0" i="0" dirty="0">
                <a:solidFill>
                  <a:srgbClr val="FFFFFF"/>
                </a:solidFill>
                <a:effectLst/>
                <a:latin typeface="Google Sans"/>
              </a:rPr>
              <a:t>”</a:t>
            </a:r>
            <a:endParaRPr lang="it-IT" sz="2000" i="1" dirty="0">
              <a:solidFill>
                <a:srgbClr val="FFFFFF"/>
              </a:solidFill>
              <a:latin typeface="Candara" panose="020E0502030303020204" pitchFamily="34" charset="0"/>
            </a:endParaRPr>
          </a:p>
        </p:txBody>
      </p:sp>
    </p:spTree>
    <p:extLst>
      <p:ext uri="{BB962C8B-B14F-4D97-AF65-F5344CB8AC3E}">
        <p14:creationId xmlns:p14="http://schemas.microsoft.com/office/powerpoint/2010/main" val="550665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B59B3685-F300-7484-C644-E70F52482FC9}"/>
              </a:ext>
            </a:extLst>
          </p:cNvPr>
          <p:cNvSpPr>
            <a:spLocks noGrp="1"/>
          </p:cNvSpPr>
          <p:nvPr>
            <p:ph type="sldNum" sz="quarter" idx="12"/>
          </p:nvPr>
        </p:nvSpPr>
        <p:spPr/>
        <p:txBody>
          <a:bodyPr/>
          <a:lstStyle/>
          <a:p>
            <a:fld id="{4854181D-6920-4594-9A5D-6CE56DC9F8B2}" type="slidenum">
              <a:rPr lang="en-US" smtClean="0"/>
              <a:t>19</a:t>
            </a:fld>
            <a:endParaRPr lang="en-US"/>
          </a:p>
        </p:txBody>
      </p:sp>
      <p:pic>
        <p:nvPicPr>
          <p:cNvPr id="12" name="Immagine 11">
            <a:extLst>
              <a:ext uri="{FF2B5EF4-FFF2-40B4-BE49-F238E27FC236}">
                <a16:creationId xmlns:a16="http://schemas.microsoft.com/office/drawing/2014/main" id="{91419C15-7BCC-6D90-D7B0-5E5FF502F964}"/>
              </a:ext>
            </a:extLst>
          </p:cNvPr>
          <p:cNvPicPr>
            <a:picLocks noChangeAspect="1"/>
          </p:cNvPicPr>
          <p:nvPr/>
        </p:nvPicPr>
        <p:blipFill>
          <a:blip r:embed="rId3">
            <a:extLst>
              <a:ext uri="{28A0092B-C50C-407E-A947-70E740481C1C}">
                <a14:useLocalDpi xmlns:a14="http://schemas.microsoft.com/office/drawing/2010/main" val="0"/>
              </a:ext>
            </a:extLst>
          </a:blip>
          <a:srcRect l="44779" t="61667" r="20069"/>
          <a:stretch/>
        </p:blipFill>
        <p:spPr>
          <a:xfrm>
            <a:off x="865131" y="-8242"/>
            <a:ext cx="10683992" cy="6866242"/>
          </a:xfrm>
          <a:prstGeom prst="rect">
            <a:avLst/>
          </a:prstGeom>
        </p:spPr>
      </p:pic>
    </p:spTree>
    <p:extLst>
      <p:ext uri="{BB962C8B-B14F-4D97-AF65-F5344CB8AC3E}">
        <p14:creationId xmlns:p14="http://schemas.microsoft.com/office/powerpoint/2010/main" val="38257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12AA17E4-7EE5-98F4-023D-489D703F52D0}"/>
              </a:ext>
            </a:extLst>
          </p:cNvPr>
          <p:cNvSpPr>
            <a:spLocks noGrp="1"/>
          </p:cNvSpPr>
          <p:nvPr>
            <p:ph type="sldNum" sz="quarter" idx="12"/>
          </p:nvPr>
        </p:nvSpPr>
        <p:spPr/>
        <p:txBody>
          <a:bodyPr/>
          <a:lstStyle/>
          <a:p>
            <a:fld id="{95CBEC59-7FF9-4688-98DF-89832A0C9025}" type="slidenum">
              <a:rPr lang="en-US" smtClean="0"/>
              <a:t>2</a:t>
            </a:fld>
            <a:endParaRPr lang="en-US" dirty="0"/>
          </a:p>
        </p:txBody>
      </p:sp>
      <p:pic>
        <p:nvPicPr>
          <p:cNvPr id="8" name="Immagine 7">
            <a:extLst>
              <a:ext uri="{FF2B5EF4-FFF2-40B4-BE49-F238E27FC236}">
                <a16:creationId xmlns:a16="http://schemas.microsoft.com/office/drawing/2014/main" id="{52BCC37B-093B-F867-CCE8-C9EA76AAD02C}"/>
              </a:ext>
            </a:extLst>
          </p:cNvPr>
          <p:cNvPicPr>
            <a:picLocks noChangeAspect="1"/>
          </p:cNvPicPr>
          <p:nvPr/>
        </p:nvPicPr>
        <p:blipFill>
          <a:blip r:embed="rId2"/>
          <a:srcRect t="2473"/>
          <a:stretch/>
        </p:blipFill>
        <p:spPr>
          <a:xfrm>
            <a:off x="706056" y="162046"/>
            <a:ext cx="4257827" cy="6390616"/>
          </a:xfrm>
          <a:prstGeom prst="rect">
            <a:avLst/>
          </a:prstGeom>
          <a:noFill/>
          <a:ln w="9525">
            <a:solidFill>
              <a:srgbClr val="000000"/>
            </a:solidFill>
            <a:miter lim="800000"/>
            <a:headEnd/>
            <a:tailEnd/>
          </a:ln>
        </p:spPr>
      </p:pic>
      <p:sp>
        <p:nvSpPr>
          <p:cNvPr id="9" name="Sottotitolo 2">
            <a:extLst>
              <a:ext uri="{FF2B5EF4-FFF2-40B4-BE49-F238E27FC236}">
                <a16:creationId xmlns:a16="http://schemas.microsoft.com/office/drawing/2014/main" id="{23A08455-1ECA-A64C-7EBC-24E7FD2CCA60}"/>
              </a:ext>
            </a:extLst>
          </p:cNvPr>
          <p:cNvSpPr txBox="1">
            <a:spLocks/>
          </p:cNvSpPr>
          <p:nvPr/>
        </p:nvSpPr>
        <p:spPr>
          <a:xfrm>
            <a:off x="5066524" y="133350"/>
            <a:ext cx="7125476" cy="302144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2400" b="1" dirty="0">
                <a:effectLst>
                  <a:outerShdw blurRad="38100" dist="38100" dir="2700000" algn="tl">
                    <a:srgbClr val="000000">
                      <a:alpha val="43137"/>
                    </a:srgbClr>
                  </a:outerShdw>
                </a:effectLst>
                <a:latin typeface="Bahnschrift Light Condensed" panose="020B0502040204020203" pitchFamily="34" charset="0"/>
              </a:rPr>
              <a:t>El Paisaje Culturàl</a:t>
            </a:r>
          </a:p>
          <a:p>
            <a:pPr marL="0" indent="0" algn="just">
              <a:buNone/>
            </a:pPr>
            <a:r>
              <a:rPr lang="es-ES" sz="1600" b="0" i="0" dirty="0">
                <a:solidFill>
                  <a:srgbClr val="161616"/>
                </a:solidFill>
                <a:effectLst/>
                <a:latin typeface="Open Sans" panose="020B0606030504020204" pitchFamily="34" charset="0"/>
              </a:rPr>
              <a:t>El paisaje cultural ha sido definido para la UNESCO como una "representación peculiar de la interrelación entre el hombre y la naturaleza"</a:t>
            </a:r>
          </a:p>
          <a:p>
            <a:pPr marL="0" indent="0" algn="just">
              <a:buNone/>
            </a:pPr>
            <a:endParaRPr lang="es-ES" sz="700" dirty="0">
              <a:solidFill>
                <a:srgbClr val="161616"/>
              </a:solidFill>
              <a:latin typeface="Open Sans" panose="020B0606030504020204" pitchFamily="34" charset="0"/>
            </a:endParaRPr>
          </a:p>
          <a:p>
            <a:pPr marL="0" indent="0" algn="just">
              <a:buNone/>
            </a:pPr>
            <a:r>
              <a:rPr lang="es-ES" sz="1600" b="0" i="0" dirty="0">
                <a:solidFill>
                  <a:srgbClr val="161616"/>
                </a:solidFill>
                <a:effectLst/>
                <a:latin typeface="Open Sans" panose="020B0606030504020204" pitchFamily="34" charset="0"/>
              </a:rPr>
              <a:t>Incluso en un contexto urbano histórico, la coexistencia de aspectos culturales y naturales puede ser el escenario de modelos participativos sostenibles.</a:t>
            </a:r>
          </a:p>
          <a:p>
            <a:pPr marL="0" indent="0" algn="just">
              <a:buNone/>
            </a:pPr>
            <a:endParaRPr lang="es-ES" sz="500" dirty="0">
              <a:solidFill>
                <a:srgbClr val="161616"/>
              </a:solidFill>
              <a:latin typeface="Open Sans" panose="020B0606030504020204" pitchFamily="34" charset="0"/>
            </a:endParaRPr>
          </a:p>
          <a:p>
            <a:pPr marL="0" indent="0" algn="just">
              <a:buNone/>
            </a:pPr>
            <a:r>
              <a:rPr lang="es-ES" sz="1600" b="0" i="0" dirty="0">
                <a:solidFill>
                  <a:srgbClr val="161616"/>
                </a:solidFill>
                <a:effectLst/>
                <a:latin typeface="Open Sans" panose="020B0606030504020204" pitchFamily="34" charset="0"/>
              </a:rPr>
              <a:t>lograr un </a:t>
            </a:r>
            <a:r>
              <a:rPr lang="es-ES" sz="1800" dirty="0">
                <a:solidFill>
                  <a:srgbClr val="C00000"/>
                </a:solidFill>
                <a:effectLst>
                  <a:outerShdw blurRad="38100" dist="38100" dir="2700000" algn="tl">
                    <a:srgbClr val="000000">
                      <a:alpha val="43137"/>
                    </a:srgbClr>
                  </a:outerShdw>
                </a:effectLst>
                <a:latin typeface="Bahnschrift Light Condensed" panose="020B0502040204020203" pitchFamily="34" charset="0"/>
              </a:rPr>
              <a:t>desarrollo sostenible </a:t>
            </a:r>
            <a:r>
              <a:rPr lang="es-ES" sz="1600" b="0" i="0" dirty="0">
                <a:solidFill>
                  <a:srgbClr val="161616"/>
                </a:solidFill>
                <a:effectLst/>
                <a:latin typeface="Open Sans" panose="020B0606030504020204" pitchFamily="34" charset="0"/>
              </a:rPr>
              <a:t>basado en una relación equilibrada y armoniosa entre las necesidades sociales, la actividad económica y el medio ambiente, teniendo en cuenta la </a:t>
            </a:r>
            <a:r>
              <a:rPr lang="es-ES" sz="1800" dirty="0">
                <a:solidFill>
                  <a:srgbClr val="C00000"/>
                </a:solidFill>
                <a:effectLst>
                  <a:outerShdw blurRad="38100" dist="38100" dir="2700000" algn="tl">
                    <a:srgbClr val="000000">
                      <a:alpha val="43137"/>
                    </a:srgbClr>
                  </a:outerShdw>
                </a:effectLst>
                <a:latin typeface="Bahnschrift Light Condensed" panose="020B0502040204020203" pitchFamily="34" charset="0"/>
              </a:rPr>
              <a:t>dimensión cultural del paisaje</a:t>
            </a:r>
          </a:p>
          <a:p>
            <a:pPr marL="0" indent="0" algn="just">
              <a:buNone/>
            </a:pPr>
            <a:endParaRPr lang="es-ES" sz="1400" b="0" i="0" dirty="0">
              <a:solidFill>
                <a:srgbClr val="161616"/>
              </a:solidFill>
              <a:effectLst/>
              <a:latin typeface="Open Sans" panose="020B0606030504020204" pitchFamily="34" charset="0"/>
            </a:endParaRPr>
          </a:p>
          <a:p>
            <a:pPr marL="0" indent="0" algn="just">
              <a:buNone/>
            </a:pPr>
            <a:endParaRPr lang="es-ES" sz="1400" dirty="0">
              <a:solidFill>
                <a:srgbClr val="161616"/>
              </a:solidFill>
              <a:latin typeface="Open Sans" panose="020B0606030504020204" pitchFamily="34" charset="0"/>
            </a:endParaRPr>
          </a:p>
          <a:p>
            <a:pPr algn="l"/>
            <a:endParaRPr lang="es-ES" sz="1100" b="0" i="0" dirty="0">
              <a:solidFill>
                <a:srgbClr val="161616"/>
              </a:solidFill>
              <a:effectLst/>
              <a:latin typeface="Open Sans" panose="020B0606030504020204" pitchFamily="34" charset="0"/>
            </a:endParaRPr>
          </a:p>
          <a:p>
            <a:pPr algn="l"/>
            <a:endParaRPr lang="es-ES" sz="1100" b="0" i="0" dirty="0">
              <a:solidFill>
                <a:srgbClr val="161616"/>
              </a:solidFill>
              <a:effectLst/>
              <a:latin typeface="Open Sans" panose="020B0606030504020204" pitchFamily="34" charset="0"/>
            </a:endParaRPr>
          </a:p>
          <a:p>
            <a:pPr algn="l"/>
            <a:endParaRPr lang="en-US" sz="1100" b="0" i="0" dirty="0">
              <a:solidFill>
                <a:srgbClr val="161616"/>
              </a:solidFill>
              <a:effectLst/>
              <a:latin typeface="Open Sans" panose="020B0606030504020204" pitchFamily="34" charset="0"/>
            </a:endParaRPr>
          </a:p>
          <a:p>
            <a:pPr marL="0" indent="0" algn="ctr">
              <a:buNone/>
            </a:pPr>
            <a:endParaRPr lang="it-IT" sz="1600" dirty="0">
              <a:solidFill>
                <a:srgbClr val="002060"/>
              </a:solidFill>
              <a:latin typeface="Bahnschrift Light Condensed" panose="020B0502040204020203" pitchFamily="34" charset="0"/>
            </a:endParaRPr>
          </a:p>
        </p:txBody>
      </p:sp>
      <p:pic>
        <p:nvPicPr>
          <p:cNvPr id="14" name="Immagine 13">
            <a:extLst>
              <a:ext uri="{FF2B5EF4-FFF2-40B4-BE49-F238E27FC236}">
                <a16:creationId xmlns:a16="http://schemas.microsoft.com/office/drawing/2014/main" id="{CC3D1BA6-11F8-3630-AD87-19D5D05EB5EE}"/>
              </a:ext>
            </a:extLst>
          </p:cNvPr>
          <p:cNvPicPr>
            <a:picLocks noChangeAspect="1"/>
          </p:cNvPicPr>
          <p:nvPr/>
        </p:nvPicPr>
        <p:blipFill>
          <a:blip r:embed="rId3"/>
          <a:stretch>
            <a:fillRect/>
          </a:stretch>
        </p:blipFill>
        <p:spPr>
          <a:xfrm>
            <a:off x="5077151" y="4474597"/>
            <a:ext cx="1829666" cy="2078066"/>
          </a:xfrm>
          <a:prstGeom prst="rect">
            <a:avLst/>
          </a:prstGeom>
          <a:noFill/>
          <a:ln w="9525">
            <a:solidFill>
              <a:srgbClr val="000000"/>
            </a:solidFill>
            <a:miter lim="800000"/>
            <a:headEnd/>
            <a:tailEnd/>
          </a:ln>
        </p:spPr>
      </p:pic>
      <p:sp>
        <p:nvSpPr>
          <p:cNvPr id="15" name="Ovale 14">
            <a:extLst>
              <a:ext uri="{FF2B5EF4-FFF2-40B4-BE49-F238E27FC236}">
                <a16:creationId xmlns:a16="http://schemas.microsoft.com/office/drawing/2014/main" id="{7E10CEAB-7A77-072C-79AC-9E8451DDEEE9}"/>
              </a:ext>
            </a:extLst>
          </p:cNvPr>
          <p:cNvSpPr/>
          <p:nvPr/>
        </p:nvSpPr>
        <p:spPr>
          <a:xfrm>
            <a:off x="5333819" y="4969368"/>
            <a:ext cx="165538" cy="130140"/>
          </a:xfrm>
          <a:prstGeom prst="ellipse">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a:extLst>
              <a:ext uri="{FF2B5EF4-FFF2-40B4-BE49-F238E27FC236}">
                <a16:creationId xmlns:a16="http://schemas.microsoft.com/office/drawing/2014/main" id="{CA59BDA7-667D-4A27-5F68-2EAD6505F0E5}"/>
              </a:ext>
            </a:extLst>
          </p:cNvPr>
          <p:cNvSpPr/>
          <p:nvPr/>
        </p:nvSpPr>
        <p:spPr>
          <a:xfrm>
            <a:off x="5826446" y="5236788"/>
            <a:ext cx="165538" cy="130140"/>
          </a:xfrm>
          <a:prstGeom prst="ellipse">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16">
            <a:extLst>
              <a:ext uri="{FF2B5EF4-FFF2-40B4-BE49-F238E27FC236}">
                <a16:creationId xmlns:a16="http://schemas.microsoft.com/office/drawing/2014/main" id="{4C304B5A-9184-9DDC-0163-E8D2F76D9D0C}"/>
              </a:ext>
            </a:extLst>
          </p:cNvPr>
          <p:cNvSpPr txBox="1"/>
          <p:nvPr/>
        </p:nvSpPr>
        <p:spPr>
          <a:xfrm>
            <a:off x="816300" y="5629332"/>
            <a:ext cx="2192923" cy="923330"/>
          </a:xfrm>
          <a:prstGeom prst="rect">
            <a:avLst/>
          </a:prstGeom>
          <a:noFill/>
        </p:spPr>
        <p:txBody>
          <a:bodyPr wrap="square" rtlCol="0">
            <a:spAutoFit/>
          </a:bodyPr>
          <a:lstStyle/>
          <a:p>
            <a:r>
              <a:rPr lang="es-ES" sz="1800" dirty="0">
                <a:solidFill>
                  <a:srgbClr val="FFFFFF"/>
                </a:solidFill>
                <a:effectLst>
                  <a:outerShdw blurRad="38100" dist="38100" dir="2700000" algn="tl">
                    <a:srgbClr val="000000">
                      <a:alpha val="43137"/>
                    </a:srgbClr>
                  </a:outerShdw>
                </a:effectLst>
                <a:latin typeface="Bahnschrift Light Condensed" panose="020B0502040204020203" pitchFamily="34" charset="0"/>
              </a:rPr>
              <a:t>Uliveti, vigneti, orti</a:t>
            </a:r>
          </a:p>
          <a:p>
            <a:r>
              <a:rPr lang="es-ES" dirty="0">
                <a:solidFill>
                  <a:srgbClr val="FFFFFF"/>
                </a:solidFill>
                <a:effectLst>
                  <a:outerShdw blurRad="38100" dist="38100" dir="2700000" algn="tl">
                    <a:srgbClr val="000000">
                      <a:alpha val="43137"/>
                    </a:srgbClr>
                  </a:outerShdw>
                </a:effectLst>
                <a:latin typeface="Bahnschrift Light Condensed" panose="020B0502040204020203" pitchFamily="34" charset="0"/>
              </a:rPr>
              <a:t>Paesaggio ligure </a:t>
            </a:r>
          </a:p>
          <a:p>
            <a:r>
              <a:rPr lang="es-ES" dirty="0">
                <a:solidFill>
                  <a:srgbClr val="FFFFFF"/>
                </a:solidFill>
                <a:effectLst>
                  <a:outerShdw blurRad="38100" dist="38100" dir="2700000" algn="tl">
                    <a:srgbClr val="000000">
                      <a:alpha val="43137"/>
                    </a:srgbClr>
                  </a:outerShdw>
                </a:effectLst>
                <a:latin typeface="Bahnschrift Light Condensed" panose="020B0502040204020203" pitchFamily="34" charset="0"/>
              </a:rPr>
              <a:t>Cinque Terre - Italia</a:t>
            </a:r>
            <a:endParaRPr lang="it-IT" dirty="0">
              <a:solidFill>
                <a:srgbClr val="FFFFFF"/>
              </a:solidFill>
            </a:endParaRPr>
          </a:p>
        </p:txBody>
      </p:sp>
      <p:pic>
        <p:nvPicPr>
          <p:cNvPr id="19" name="Immagine 18">
            <a:extLst>
              <a:ext uri="{FF2B5EF4-FFF2-40B4-BE49-F238E27FC236}">
                <a16:creationId xmlns:a16="http://schemas.microsoft.com/office/drawing/2014/main" id="{E14C4D30-8B7F-34E0-27B6-9DEE0C20A317}"/>
              </a:ext>
            </a:extLst>
          </p:cNvPr>
          <p:cNvPicPr>
            <a:picLocks noChangeAspect="1"/>
          </p:cNvPicPr>
          <p:nvPr/>
        </p:nvPicPr>
        <p:blipFill>
          <a:blip r:embed="rId4"/>
          <a:stretch>
            <a:fillRect/>
          </a:stretch>
        </p:blipFill>
        <p:spPr>
          <a:xfrm>
            <a:off x="6980306" y="3065432"/>
            <a:ext cx="5045790" cy="3487230"/>
          </a:xfrm>
          <a:prstGeom prst="rect">
            <a:avLst/>
          </a:prstGeom>
          <a:noFill/>
          <a:ln w="9525">
            <a:solidFill>
              <a:srgbClr val="000000"/>
            </a:solidFill>
            <a:miter lim="800000"/>
            <a:headEnd/>
            <a:tailEnd/>
          </a:ln>
        </p:spPr>
      </p:pic>
      <p:sp>
        <p:nvSpPr>
          <p:cNvPr id="20" name="CasellaDiTesto 19">
            <a:extLst>
              <a:ext uri="{FF2B5EF4-FFF2-40B4-BE49-F238E27FC236}">
                <a16:creationId xmlns:a16="http://schemas.microsoft.com/office/drawing/2014/main" id="{524A630A-B89C-C31A-F96D-240153D94459}"/>
              </a:ext>
            </a:extLst>
          </p:cNvPr>
          <p:cNvSpPr txBox="1"/>
          <p:nvPr/>
        </p:nvSpPr>
        <p:spPr>
          <a:xfrm>
            <a:off x="6986986" y="5915377"/>
            <a:ext cx="2192923" cy="646331"/>
          </a:xfrm>
          <a:prstGeom prst="rect">
            <a:avLst/>
          </a:prstGeom>
          <a:noFill/>
        </p:spPr>
        <p:txBody>
          <a:bodyPr wrap="square" rtlCol="0">
            <a:spAutoFit/>
          </a:bodyPr>
          <a:lstStyle/>
          <a:p>
            <a:r>
              <a:rPr lang="es-ES" sz="1800" dirty="0">
                <a:solidFill>
                  <a:srgbClr val="FFFFFF"/>
                </a:solidFill>
                <a:effectLst>
                  <a:outerShdw blurRad="38100" dist="38100" dir="2700000" algn="tl">
                    <a:srgbClr val="000000">
                      <a:alpha val="43137"/>
                    </a:srgbClr>
                  </a:outerShdw>
                </a:effectLst>
                <a:latin typeface="Bahnschrift Light Condensed" panose="020B0502040204020203" pitchFamily="34" charset="0"/>
              </a:rPr>
              <a:t>Uliveti ad Assisi</a:t>
            </a:r>
          </a:p>
          <a:p>
            <a:r>
              <a:rPr lang="es-ES" dirty="0">
                <a:solidFill>
                  <a:srgbClr val="FFFFFF"/>
                </a:solidFill>
                <a:effectLst>
                  <a:outerShdw blurRad="38100" dist="38100" dir="2700000" algn="tl">
                    <a:srgbClr val="000000">
                      <a:alpha val="43137"/>
                    </a:srgbClr>
                  </a:outerShdw>
                </a:effectLst>
                <a:latin typeface="Bahnschrift Light Condensed" panose="020B0502040204020203" pitchFamily="34" charset="0"/>
              </a:rPr>
              <a:t>Umbria - Italia</a:t>
            </a:r>
            <a:endParaRPr lang="it-IT" dirty="0">
              <a:solidFill>
                <a:srgbClr val="FFFFFF"/>
              </a:solidFill>
            </a:endParaRPr>
          </a:p>
        </p:txBody>
      </p:sp>
    </p:spTree>
    <p:extLst>
      <p:ext uri="{BB962C8B-B14F-4D97-AF65-F5344CB8AC3E}">
        <p14:creationId xmlns:p14="http://schemas.microsoft.com/office/powerpoint/2010/main" val="1840074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CasellaDiTesto 7">
            <a:extLst>
              <a:ext uri="{FF2B5EF4-FFF2-40B4-BE49-F238E27FC236}">
                <a16:creationId xmlns:a16="http://schemas.microsoft.com/office/drawing/2014/main" id="{FB4A432C-D5EF-FF34-4344-BE3ED88B17C2}"/>
              </a:ext>
            </a:extLst>
          </p:cNvPr>
          <p:cNvSpPr txBox="1">
            <a:spLocks noChangeArrowheads="1"/>
          </p:cNvSpPr>
          <p:nvPr/>
        </p:nvSpPr>
        <p:spPr bwMode="auto">
          <a:xfrm>
            <a:off x="7983538" y="1244600"/>
            <a:ext cx="4035424"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Speak Pro" panose="020B0504020101020102"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peak Pro" panose="020B0504020101020102"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peak Pro" panose="020B0504020101020102"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9pPr>
          </a:lstStyle>
          <a:p>
            <a:pPr>
              <a:lnSpc>
                <a:spcPct val="100000"/>
              </a:lnSpc>
              <a:spcBef>
                <a:spcPct val="0"/>
              </a:spcBef>
              <a:buFontTx/>
              <a:buNone/>
            </a:pPr>
            <a:r>
              <a:rPr lang="es-ES" altLang="it-IT" sz="2200" dirty="0">
                <a:solidFill>
                  <a:srgbClr val="F3ECEA"/>
                </a:solidFill>
                <a:latin typeface="Tisa Offc Serif Pro" panose="02010504030101020102" pitchFamily="2" charset="0"/>
              </a:rPr>
              <a:t>Más del 65% del territorio de Roma está formado por áreas verdes, de las cuales más del 30% son rurales, dentro de los límites urbanos, destinadas a actividades agrícolas: esto hace de esta capital una ciudad única en Europa, una de las metrópolis agrícolas más grandes, con un increíble número de áreas agrícolas, parques y áreas protegidas. </a:t>
            </a:r>
          </a:p>
          <a:p>
            <a:pPr>
              <a:lnSpc>
                <a:spcPct val="100000"/>
              </a:lnSpc>
              <a:spcBef>
                <a:spcPct val="0"/>
              </a:spcBef>
              <a:buFontTx/>
              <a:buNone/>
            </a:pPr>
            <a:r>
              <a:rPr lang="es-ES" altLang="it-IT" sz="2200" dirty="0">
                <a:solidFill>
                  <a:srgbClr val="F3ECEA"/>
                </a:solidFill>
                <a:latin typeface="Tisa Offc Serif Pro" panose="02010504030101020102" pitchFamily="2" charset="0"/>
              </a:rPr>
              <a:t>Y también de huertos urbanos: 150! </a:t>
            </a:r>
          </a:p>
          <a:p>
            <a:pPr>
              <a:lnSpc>
                <a:spcPct val="100000"/>
              </a:lnSpc>
              <a:spcBef>
                <a:spcPct val="0"/>
              </a:spcBef>
              <a:buFontTx/>
              <a:buNone/>
            </a:pPr>
            <a:r>
              <a:rPr lang="es-ES" altLang="it-IT" sz="2200" i="1" dirty="0">
                <a:solidFill>
                  <a:srgbClr val="F3ECEA"/>
                </a:solidFill>
                <a:latin typeface="Tisa Offc Serif Pro" panose="02010504030101020102" pitchFamily="2" charset="0"/>
              </a:rPr>
              <a:t>(En Milàn 2255!)</a:t>
            </a:r>
          </a:p>
        </p:txBody>
      </p:sp>
      <p:sp>
        <p:nvSpPr>
          <p:cNvPr id="77828" name="CasellaDiTesto 2">
            <a:extLst>
              <a:ext uri="{FF2B5EF4-FFF2-40B4-BE49-F238E27FC236}">
                <a16:creationId xmlns:a16="http://schemas.microsoft.com/office/drawing/2014/main" id="{EAC600F1-1AEF-97C5-121D-C5EE42821110}"/>
              </a:ext>
            </a:extLst>
          </p:cNvPr>
          <p:cNvSpPr txBox="1">
            <a:spLocks noChangeArrowheads="1"/>
          </p:cNvSpPr>
          <p:nvPr/>
        </p:nvSpPr>
        <p:spPr bwMode="auto">
          <a:xfrm>
            <a:off x="82550" y="107950"/>
            <a:ext cx="10642600" cy="98425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Speak Pro" panose="020B0504020101020102"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peak Pro" panose="020B0504020101020102"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peak Pro" panose="020B0504020101020102"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9pPr>
          </a:lstStyle>
          <a:p>
            <a:pPr>
              <a:lnSpc>
                <a:spcPct val="100000"/>
              </a:lnSpc>
              <a:spcBef>
                <a:spcPct val="0"/>
              </a:spcBef>
              <a:buFontTx/>
              <a:buNone/>
              <a:defRPr/>
            </a:pPr>
            <a:r>
              <a:rPr lang="it-IT" altLang="it-IT" sz="2300" b="1" dirty="0">
                <a:solidFill>
                  <a:schemeClr val="bg1"/>
                </a:solidFill>
                <a:latin typeface="+mj-lt"/>
                <a:ea typeface="+mj-ea"/>
                <a:cs typeface="+mj-cs"/>
              </a:rPr>
              <a:t>HUERTAS URBANAS</a:t>
            </a:r>
          </a:p>
          <a:p>
            <a:pPr>
              <a:lnSpc>
                <a:spcPct val="100000"/>
              </a:lnSpc>
              <a:spcBef>
                <a:spcPct val="0"/>
              </a:spcBef>
              <a:buFontTx/>
              <a:buNone/>
              <a:defRPr/>
            </a:pPr>
            <a:endParaRPr lang="it-IT" altLang="it-IT" sz="1000" b="1" dirty="0">
              <a:solidFill>
                <a:srgbClr val="F3ECEA"/>
              </a:solidFill>
              <a:latin typeface="Tisa Offc Serif Pro" panose="02010504030101020102" pitchFamily="2" charset="0"/>
            </a:endParaRPr>
          </a:p>
          <a:p>
            <a:pPr>
              <a:lnSpc>
                <a:spcPct val="100000"/>
              </a:lnSpc>
              <a:spcBef>
                <a:spcPct val="0"/>
              </a:spcBef>
              <a:buFontTx/>
              <a:buNone/>
              <a:defRPr/>
            </a:pPr>
            <a:r>
              <a:rPr lang="it-IT" altLang="it-IT" sz="2400" b="1" dirty="0" err="1">
                <a:solidFill>
                  <a:srgbClr val="F3ECEA"/>
                </a:solidFill>
                <a:latin typeface="Tisa Offc Serif Pro" panose="02010504030101020102" pitchFamily="2" charset="0"/>
              </a:rPr>
              <a:t>Experiencia</a:t>
            </a:r>
            <a:r>
              <a:rPr lang="it-IT" altLang="it-IT" sz="2400" b="1" dirty="0">
                <a:solidFill>
                  <a:srgbClr val="F3ECEA"/>
                </a:solidFill>
                <a:latin typeface="Tisa Offc Serif Pro" panose="02010504030101020102" pitchFamily="2" charset="0"/>
              </a:rPr>
              <a:t> "romana", </a:t>
            </a:r>
            <a:r>
              <a:rPr lang="it-IT" altLang="it-IT" sz="2400" b="1" dirty="0" err="1">
                <a:solidFill>
                  <a:srgbClr val="F3ECEA"/>
                </a:solidFill>
                <a:latin typeface="Tisa Offc Serif Pro" panose="02010504030101020102" pitchFamily="2" charset="0"/>
              </a:rPr>
              <a:t>características</a:t>
            </a:r>
            <a:r>
              <a:rPr lang="it-IT" altLang="it-IT" sz="2400" b="1" dirty="0">
                <a:solidFill>
                  <a:srgbClr val="F3ECEA"/>
                </a:solidFill>
                <a:latin typeface="Tisa Offc Serif Pro" panose="02010504030101020102" pitchFamily="2" charset="0"/>
              </a:rPr>
              <a:t> </a:t>
            </a:r>
            <a:r>
              <a:rPr lang="it-IT" altLang="it-IT" sz="2400" b="1" dirty="0" err="1">
                <a:solidFill>
                  <a:srgbClr val="F3ECEA"/>
                </a:solidFill>
                <a:latin typeface="Tisa Offc Serif Pro" panose="02010504030101020102" pitchFamily="2" charset="0"/>
              </a:rPr>
              <a:t>sociales</a:t>
            </a:r>
            <a:r>
              <a:rPr lang="it-IT" altLang="it-IT" sz="2400" b="1" dirty="0">
                <a:solidFill>
                  <a:srgbClr val="F3ECEA"/>
                </a:solidFill>
                <a:latin typeface="Tisa Offc Serif Pro" panose="02010504030101020102" pitchFamily="2" charset="0"/>
              </a:rPr>
              <a:t> del territorio romano</a:t>
            </a:r>
          </a:p>
        </p:txBody>
      </p:sp>
      <p:pic>
        <p:nvPicPr>
          <p:cNvPr id="75781" name="Immagine 4">
            <a:extLst>
              <a:ext uri="{FF2B5EF4-FFF2-40B4-BE49-F238E27FC236}">
                <a16:creationId xmlns:a16="http://schemas.microsoft.com/office/drawing/2014/main" id="{F5E2790D-744C-03FA-1373-D8960DC3F393}"/>
              </a:ext>
            </a:extLst>
          </p:cNvPr>
          <p:cNvPicPr>
            <a:picLocks noChangeAspect="1"/>
          </p:cNvPicPr>
          <p:nvPr/>
        </p:nvPicPr>
        <p:blipFill>
          <a:blip r:embed="rId2">
            <a:extLst>
              <a:ext uri="{28A0092B-C50C-407E-A947-70E740481C1C}">
                <a14:useLocalDpi xmlns:a14="http://schemas.microsoft.com/office/drawing/2010/main" val="0"/>
              </a:ext>
            </a:extLst>
          </a:blip>
          <a:srcRect l="9579" t="2492" b="8920"/>
          <a:stretch>
            <a:fillRect/>
          </a:stretch>
        </p:blipFill>
        <p:spPr bwMode="auto">
          <a:xfrm>
            <a:off x="173038" y="1209675"/>
            <a:ext cx="7662862" cy="5465763"/>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CE867E1E-B6CE-5315-2CA8-6842F3B0FAEC}"/>
              </a:ext>
            </a:extLst>
          </p:cNvPr>
          <p:cNvSpPr>
            <a:spLocks noGrp="1"/>
          </p:cNvSpPr>
          <p:nvPr>
            <p:ph type="sldNum" sz="quarter" idx="16"/>
          </p:nvPr>
        </p:nvSpPr>
        <p:spPr>
          <a:xfrm>
            <a:off x="8850313" y="6188075"/>
            <a:ext cx="2743200" cy="365125"/>
          </a:xfrm>
          <a:prstGeom prst="rect">
            <a:avLst/>
          </a:prstGeom>
        </p:spPr>
        <p:txBody>
          <a:bodyPr vert="horz" lIns="91440" tIns="45720" rIns="91440" bIns="45720" rtlCol="0" anchor="ctr"/>
          <a:lstStyle>
            <a:defPPr>
              <a:defRPr lang="it-IT"/>
            </a:defPPr>
            <a:lvl1pPr algn="r" rtl="0" eaLnBrk="1" fontAlgn="auto" hangingPunct="1">
              <a:spcBef>
                <a:spcPts val="0"/>
              </a:spcBef>
              <a:spcAft>
                <a:spcPts val="0"/>
              </a:spcAft>
              <a:defRPr sz="1200" i="1" kern="1200">
                <a:solidFill>
                  <a:schemeClr val="tx2"/>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2pPr>
            <a:lvl3pPr marL="9144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3pPr>
            <a:lvl4pPr marL="13716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4pPr>
            <a:lvl5pPr marL="18288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5pPr>
            <a:lvl6pPr marL="2286000" algn="l" defTabSz="914400" rtl="0" eaLnBrk="1" latinLnBrk="0" hangingPunct="1">
              <a:defRPr kern="1200">
                <a:solidFill>
                  <a:schemeClr val="tx1"/>
                </a:solidFill>
                <a:latin typeface="Speak Pro" panose="020B0504020101020102" pitchFamily="34" charset="0"/>
                <a:ea typeface="+mn-ea"/>
                <a:cs typeface="+mn-cs"/>
              </a:defRPr>
            </a:lvl6pPr>
            <a:lvl7pPr marL="2743200" algn="l" defTabSz="914400" rtl="0" eaLnBrk="1" latinLnBrk="0" hangingPunct="1">
              <a:defRPr kern="1200">
                <a:solidFill>
                  <a:schemeClr val="tx1"/>
                </a:solidFill>
                <a:latin typeface="Speak Pro" panose="020B0504020101020102" pitchFamily="34" charset="0"/>
                <a:ea typeface="+mn-ea"/>
                <a:cs typeface="+mn-cs"/>
              </a:defRPr>
            </a:lvl7pPr>
            <a:lvl8pPr marL="3200400" algn="l" defTabSz="914400" rtl="0" eaLnBrk="1" latinLnBrk="0" hangingPunct="1">
              <a:defRPr kern="1200">
                <a:solidFill>
                  <a:schemeClr val="tx1"/>
                </a:solidFill>
                <a:latin typeface="Speak Pro" panose="020B0504020101020102" pitchFamily="34" charset="0"/>
                <a:ea typeface="+mn-ea"/>
                <a:cs typeface="+mn-cs"/>
              </a:defRPr>
            </a:lvl8pPr>
            <a:lvl9pPr marL="3657600" algn="l" defTabSz="914400" rtl="0" eaLnBrk="1" latinLnBrk="0" hangingPunct="1">
              <a:defRPr kern="1200">
                <a:solidFill>
                  <a:schemeClr val="tx1"/>
                </a:solidFill>
                <a:latin typeface="Speak Pro" panose="020B0504020101020102" pitchFamily="34" charset="0"/>
                <a:ea typeface="+mn-ea"/>
                <a:cs typeface="+mn-cs"/>
              </a:defRPr>
            </a:lvl9pPr>
          </a:lstStyle>
          <a:p>
            <a:pPr>
              <a:defRPr/>
            </a:pPr>
            <a:fld id="{30ADC0D0-1F76-49EB-AD61-05E9486F76C3}" type="slidenum">
              <a:rPr lang="en-US" smtClean="0"/>
              <a:pPr>
                <a:defRPr/>
              </a:pPr>
              <a:t>21</a:t>
            </a:fld>
            <a:endParaRPr lang="en-US" dirty="0"/>
          </a:p>
        </p:txBody>
      </p:sp>
      <p:sp>
        <p:nvSpPr>
          <p:cNvPr id="74756" name="CasellaDiTesto 7">
            <a:extLst>
              <a:ext uri="{FF2B5EF4-FFF2-40B4-BE49-F238E27FC236}">
                <a16:creationId xmlns:a16="http://schemas.microsoft.com/office/drawing/2014/main" id="{CC338010-A6D9-CF22-9283-CC86D3EFAF50}"/>
              </a:ext>
            </a:extLst>
          </p:cNvPr>
          <p:cNvSpPr txBox="1">
            <a:spLocks noChangeArrowheads="1"/>
          </p:cNvSpPr>
          <p:nvPr/>
        </p:nvSpPr>
        <p:spPr bwMode="auto">
          <a:xfrm>
            <a:off x="80963" y="522737"/>
            <a:ext cx="11898312"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Speak Pro" panose="020B0504020101020102"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peak Pro" panose="020B0504020101020102"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peak Pro" panose="020B0504020101020102"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9pPr>
          </a:lstStyle>
          <a:p>
            <a:pPr>
              <a:lnSpc>
                <a:spcPct val="100000"/>
              </a:lnSpc>
              <a:spcBef>
                <a:spcPct val="0"/>
              </a:spcBef>
              <a:buFontTx/>
              <a:buNone/>
            </a:pPr>
            <a:r>
              <a:rPr lang="es-ES" altLang="it-IT" sz="2200" b="1" dirty="0">
                <a:solidFill>
                  <a:schemeClr val="bg1"/>
                </a:solidFill>
                <a:latin typeface="Univers" panose="020B0503020202020204" pitchFamily="34" charset="0"/>
                <a:cs typeface="Times New Roman" panose="02020603050405020304" pitchFamily="18" charset="0"/>
              </a:rPr>
              <a:t>¿Cuáles son?</a:t>
            </a:r>
          </a:p>
          <a:p>
            <a:pPr>
              <a:lnSpc>
                <a:spcPct val="100000"/>
              </a:lnSpc>
              <a:spcBef>
                <a:spcPct val="0"/>
              </a:spcBef>
              <a:buFontTx/>
              <a:buNone/>
            </a:pPr>
            <a:r>
              <a:rPr lang="es-ES" altLang="it-IT" sz="2100" dirty="0">
                <a:solidFill>
                  <a:schemeClr val="bg1"/>
                </a:solidFill>
                <a:latin typeface="Univers" panose="020B0503020202020204" pitchFamily="34" charset="0"/>
                <a:cs typeface="Times New Roman" panose="02020603050405020304" pitchFamily="18" charset="0"/>
              </a:rPr>
              <a:t>Espacios verdes propiedad del municipio y de tamaño variable cuya gestión se confía durante un período de tiempo definido a ciudadanos individuales, la mayoría de las veces reunidos en asociaciones específicas.</a:t>
            </a:r>
          </a:p>
          <a:p>
            <a:pPr>
              <a:lnSpc>
                <a:spcPct val="100000"/>
              </a:lnSpc>
              <a:spcBef>
                <a:spcPct val="0"/>
              </a:spcBef>
              <a:buFontTx/>
              <a:buNone/>
            </a:pPr>
            <a:r>
              <a:rPr lang="es-ES" altLang="it-IT" sz="2100" dirty="0">
                <a:solidFill>
                  <a:schemeClr val="bg1"/>
                </a:solidFill>
                <a:latin typeface="Univers" panose="020B0503020202020204" pitchFamily="34" charset="0"/>
                <a:cs typeface="Times New Roman" panose="02020603050405020304" pitchFamily="18" charset="0"/>
              </a:rPr>
              <a:t>Los beneficiarios, normalmente productores no profesionales, reciben estos espacios en concesión para uno o varios fines, en primer lugar el relativo a la producción de frutas y hortalizas que servirán para satisfacer las necesidades de los cesionarios</a:t>
            </a:r>
          </a:p>
        </p:txBody>
      </p:sp>
      <p:sp>
        <p:nvSpPr>
          <p:cNvPr id="76805" name="CasellaDiTesto 2">
            <a:extLst>
              <a:ext uri="{FF2B5EF4-FFF2-40B4-BE49-F238E27FC236}">
                <a16:creationId xmlns:a16="http://schemas.microsoft.com/office/drawing/2014/main" id="{0CB671F9-53DE-9111-8358-F6E08292FAA1}"/>
              </a:ext>
            </a:extLst>
          </p:cNvPr>
          <p:cNvSpPr txBox="1">
            <a:spLocks noChangeArrowheads="1"/>
          </p:cNvSpPr>
          <p:nvPr/>
        </p:nvSpPr>
        <p:spPr bwMode="auto">
          <a:xfrm>
            <a:off x="80963" y="70983"/>
            <a:ext cx="10561637" cy="830262"/>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Speak Pro" panose="020B0504020101020102"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peak Pro" panose="020B0504020101020102"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peak Pro" panose="020B0504020101020102"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9pPr>
          </a:lstStyle>
          <a:p>
            <a:pPr>
              <a:lnSpc>
                <a:spcPct val="100000"/>
              </a:lnSpc>
              <a:spcBef>
                <a:spcPct val="0"/>
              </a:spcBef>
              <a:buFontTx/>
              <a:buNone/>
              <a:defRPr/>
            </a:pPr>
            <a:r>
              <a:rPr lang="it-IT" altLang="it-IT" sz="2300" b="1" dirty="0">
                <a:solidFill>
                  <a:schemeClr val="bg1"/>
                </a:solidFill>
                <a:latin typeface="+mj-lt"/>
                <a:ea typeface="+mj-ea"/>
                <a:cs typeface="+mj-cs"/>
              </a:rPr>
              <a:t>HUERTAS URBANAS</a:t>
            </a:r>
          </a:p>
          <a:p>
            <a:pPr>
              <a:lnSpc>
                <a:spcPct val="100000"/>
              </a:lnSpc>
              <a:spcBef>
                <a:spcPct val="0"/>
              </a:spcBef>
              <a:buFontTx/>
              <a:buNone/>
              <a:defRPr/>
            </a:pPr>
            <a:endParaRPr lang="it-IT" altLang="it-IT" sz="2400" b="1" dirty="0">
              <a:solidFill>
                <a:srgbClr val="F3ECEA"/>
              </a:solidFill>
              <a:latin typeface="Tisa Offc Serif Pro" panose="02010504030101020102" pitchFamily="2" charset="0"/>
            </a:endParaRPr>
          </a:p>
        </p:txBody>
      </p:sp>
      <p:pic>
        <p:nvPicPr>
          <p:cNvPr id="74758" name="Immagine 4">
            <a:extLst>
              <a:ext uri="{FF2B5EF4-FFF2-40B4-BE49-F238E27FC236}">
                <a16:creationId xmlns:a16="http://schemas.microsoft.com/office/drawing/2014/main" id="{E6AABEDF-F2EC-B1CD-12BF-09531C4E27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51654" y="2554514"/>
            <a:ext cx="7703823" cy="414314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4759" name="CasellaDiTesto 8">
            <a:extLst>
              <a:ext uri="{FF2B5EF4-FFF2-40B4-BE49-F238E27FC236}">
                <a16:creationId xmlns:a16="http://schemas.microsoft.com/office/drawing/2014/main" id="{EA59CD36-42FB-02FA-FDC7-A28443E9D387}"/>
              </a:ext>
            </a:extLst>
          </p:cNvPr>
          <p:cNvSpPr txBox="1">
            <a:spLocks noChangeArrowheads="1"/>
          </p:cNvSpPr>
          <p:nvPr/>
        </p:nvSpPr>
        <p:spPr bwMode="auto">
          <a:xfrm>
            <a:off x="1611536" y="2781072"/>
            <a:ext cx="2713722"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Speak Pro" panose="020B0504020101020102"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peak Pro" panose="020B0504020101020102"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peak Pro" panose="020B0504020101020102"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9pPr>
          </a:lstStyle>
          <a:p>
            <a:pPr>
              <a:lnSpc>
                <a:spcPct val="100000"/>
              </a:lnSpc>
              <a:spcBef>
                <a:spcPct val="0"/>
              </a:spcBef>
              <a:buFontTx/>
              <a:buNone/>
            </a:pPr>
            <a:r>
              <a:rPr lang="es-ES" altLang="it-IT" sz="2100" dirty="0">
                <a:solidFill>
                  <a:schemeClr val="bg1"/>
                </a:solidFill>
                <a:latin typeface="Univers" panose="020B0503020202020204" pitchFamily="34" charset="0"/>
                <a:cs typeface="Times New Roman" panose="02020603050405020304" pitchFamily="18" charset="0"/>
              </a:rPr>
              <a:t>Y eso no es todo: el Ayuntamiento suele utilizar las huertas urbanas como herramienta concreta para combatir la degradación en zonas periféricas concretas, que gracias a este tipo de actividades pueden ser reurbanizadas en poco tiempo.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160863EE-0966-75A2-E95A-044E97AF94EB}"/>
              </a:ext>
            </a:extLst>
          </p:cNvPr>
          <p:cNvSpPr>
            <a:spLocks noGrp="1"/>
          </p:cNvSpPr>
          <p:nvPr>
            <p:ph type="sldNum" sz="quarter" idx="16"/>
          </p:nvPr>
        </p:nvSpPr>
        <p:spPr>
          <a:xfrm>
            <a:off x="8850313" y="6188075"/>
            <a:ext cx="2743200" cy="365125"/>
          </a:xfrm>
          <a:prstGeom prst="rect">
            <a:avLst/>
          </a:prstGeom>
        </p:spPr>
        <p:txBody>
          <a:bodyPr vert="horz" lIns="91440" tIns="45720" rIns="91440" bIns="45720" rtlCol="0" anchor="ctr"/>
          <a:lstStyle>
            <a:defPPr>
              <a:defRPr lang="it-IT"/>
            </a:defPPr>
            <a:lvl1pPr algn="r" rtl="0" eaLnBrk="1" fontAlgn="auto" hangingPunct="1">
              <a:spcBef>
                <a:spcPts val="0"/>
              </a:spcBef>
              <a:spcAft>
                <a:spcPts val="0"/>
              </a:spcAft>
              <a:defRPr sz="1200" i="1" kern="1200">
                <a:solidFill>
                  <a:schemeClr val="tx2"/>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2pPr>
            <a:lvl3pPr marL="9144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3pPr>
            <a:lvl4pPr marL="13716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4pPr>
            <a:lvl5pPr marL="18288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5pPr>
            <a:lvl6pPr marL="2286000" algn="l" defTabSz="914400" rtl="0" eaLnBrk="1" latinLnBrk="0" hangingPunct="1">
              <a:defRPr kern="1200">
                <a:solidFill>
                  <a:schemeClr val="tx1"/>
                </a:solidFill>
                <a:latin typeface="Speak Pro" panose="020B0504020101020102" pitchFamily="34" charset="0"/>
                <a:ea typeface="+mn-ea"/>
                <a:cs typeface="+mn-cs"/>
              </a:defRPr>
            </a:lvl6pPr>
            <a:lvl7pPr marL="2743200" algn="l" defTabSz="914400" rtl="0" eaLnBrk="1" latinLnBrk="0" hangingPunct="1">
              <a:defRPr kern="1200">
                <a:solidFill>
                  <a:schemeClr val="tx1"/>
                </a:solidFill>
                <a:latin typeface="Speak Pro" panose="020B0504020101020102" pitchFamily="34" charset="0"/>
                <a:ea typeface="+mn-ea"/>
                <a:cs typeface="+mn-cs"/>
              </a:defRPr>
            </a:lvl7pPr>
            <a:lvl8pPr marL="3200400" algn="l" defTabSz="914400" rtl="0" eaLnBrk="1" latinLnBrk="0" hangingPunct="1">
              <a:defRPr kern="1200">
                <a:solidFill>
                  <a:schemeClr val="tx1"/>
                </a:solidFill>
                <a:latin typeface="Speak Pro" panose="020B0504020101020102" pitchFamily="34" charset="0"/>
                <a:ea typeface="+mn-ea"/>
                <a:cs typeface="+mn-cs"/>
              </a:defRPr>
            </a:lvl8pPr>
            <a:lvl9pPr marL="3657600" algn="l" defTabSz="914400" rtl="0" eaLnBrk="1" latinLnBrk="0" hangingPunct="1">
              <a:defRPr kern="1200">
                <a:solidFill>
                  <a:schemeClr val="tx1"/>
                </a:solidFill>
                <a:latin typeface="Speak Pro" panose="020B0504020101020102" pitchFamily="34" charset="0"/>
                <a:ea typeface="+mn-ea"/>
                <a:cs typeface="+mn-cs"/>
              </a:defRPr>
            </a:lvl9pPr>
          </a:lstStyle>
          <a:p>
            <a:pPr>
              <a:defRPr/>
            </a:pPr>
            <a:fld id="{30ADC0D0-1F76-49EB-AD61-05E9486F76C3}" type="slidenum">
              <a:rPr lang="en-US" smtClean="0"/>
              <a:pPr>
                <a:defRPr/>
              </a:pPr>
              <a:t>22</a:t>
            </a:fld>
            <a:endParaRPr lang="en-US" dirty="0"/>
          </a:p>
        </p:txBody>
      </p:sp>
      <p:sp>
        <p:nvSpPr>
          <p:cNvPr id="76804" name="CasellaDiTesto 7">
            <a:extLst>
              <a:ext uri="{FF2B5EF4-FFF2-40B4-BE49-F238E27FC236}">
                <a16:creationId xmlns:a16="http://schemas.microsoft.com/office/drawing/2014/main" id="{5E3A7B1B-C192-371F-59E8-83406C65C4FD}"/>
              </a:ext>
            </a:extLst>
          </p:cNvPr>
          <p:cNvSpPr txBox="1">
            <a:spLocks noChangeArrowheads="1"/>
          </p:cNvSpPr>
          <p:nvPr/>
        </p:nvSpPr>
        <p:spPr bwMode="auto">
          <a:xfrm>
            <a:off x="542924" y="635000"/>
            <a:ext cx="11483172" cy="192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Speak Pro" panose="020B0504020101020102"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peak Pro" panose="020B0504020101020102"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peak Pro" panose="020B0504020101020102"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9pPr>
          </a:lstStyle>
          <a:p>
            <a:pPr>
              <a:lnSpc>
                <a:spcPct val="100000"/>
              </a:lnSpc>
              <a:spcBef>
                <a:spcPct val="0"/>
              </a:spcBef>
              <a:buFontTx/>
              <a:buNone/>
            </a:pPr>
            <a:r>
              <a:rPr lang="es-ES" altLang="it-IT" sz="2300" dirty="0">
                <a:solidFill>
                  <a:srgbClr val="F3ECEA"/>
                </a:solidFill>
                <a:latin typeface="Univers" panose="020B0503020202020204" pitchFamily="34" charset="0"/>
              </a:rPr>
              <a:t>¿Cuáles son los beneficios y los servicios ecosistemicos? </a:t>
            </a:r>
          </a:p>
          <a:p>
            <a:pPr>
              <a:lnSpc>
                <a:spcPct val="100000"/>
              </a:lnSpc>
              <a:spcBef>
                <a:spcPct val="0"/>
              </a:spcBef>
              <a:buFontTx/>
              <a:buNone/>
            </a:pPr>
            <a:endParaRPr lang="es-ES" altLang="it-IT" sz="1000" dirty="0">
              <a:solidFill>
                <a:srgbClr val="F3ECEA"/>
              </a:solidFill>
              <a:latin typeface="Univers" panose="020B0503020202020204" pitchFamily="34" charset="0"/>
            </a:endParaRPr>
          </a:p>
          <a:p>
            <a:pPr>
              <a:lnSpc>
                <a:spcPct val="100000"/>
              </a:lnSpc>
              <a:spcBef>
                <a:spcPct val="0"/>
              </a:spcBef>
              <a:buFontTx/>
              <a:buNone/>
            </a:pPr>
            <a:r>
              <a:rPr lang="es-ES" altLang="it-IT" sz="2300" dirty="0">
                <a:solidFill>
                  <a:srgbClr val="F3ECEA"/>
                </a:solidFill>
                <a:latin typeface="Univers" panose="020B0503020202020204" pitchFamily="34" charset="0"/>
              </a:rPr>
              <a:t>- </a:t>
            </a:r>
            <a:r>
              <a:rPr lang="es-ES" altLang="it-IT" sz="2100" dirty="0">
                <a:solidFill>
                  <a:srgbClr val="F3ECEA"/>
                </a:solidFill>
                <a:latin typeface="Univers" panose="020B0503020202020204" pitchFamily="34" charset="0"/>
              </a:rPr>
              <a:t>El redescubrimiento del valor de la tierra;</a:t>
            </a:r>
          </a:p>
          <a:p>
            <a:pPr>
              <a:lnSpc>
                <a:spcPct val="100000"/>
              </a:lnSpc>
              <a:spcBef>
                <a:spcPct val="0"/>
              </a:spcBef>
              <a:buFontTx/>
              <a:buNone/>
            </a:pPr>
            <a:r>
              <a:rPr lang="es-ES" altLang="it-IT" sz="2100" dirty="0">
                <a:solidFill>
                  <a:srgbClr val="F3ECEA"/>
                </a:solidFill>
                <a:latin typeface="Univers" panose="020B0503020202020204" pitchFamily="34" charset="0"/>
              </a:rPr>
              <a:t>- la colaboración entre ciudadanos y agricultores para producir frutas y hortalizas frescas;</a:t>
            </a:r>
          </a:p>
          <a:p>
            <a:pPr>
              <a:lnSpc>
                <a:spcPct val="100000"/>
              </a:lnSpc>
              <a:spcBef>
                <a:spcPct val="0"/>
              </a:spcBef>
              <a:buFontTx/>
              <a:buNone/>
            </a:pPr>
            <a:r>
              <a:rPr lang="es-ES" altLang="it-IT" sz="2100" dirty="0">
                <a:solidFill>
                  <a:srgbClr val="F3ECEA"/>
                </a:solidFill>
                <a:latin typeface="Univers" panose="020B0503020202020204" pitchFamily="34" charset="0"/>
              </a:rPr>
              <a:t>- ayudar a las nuevas generaciones, ya que les dan a conocer las ideas de ciudades más sostenibles y "verdes";</a:t>
            </a:r>
            <a:endParaRPr lang="es-ES" altLang="it-IT" sz="2300" dirty="0">
              <a:solidFill>
                <a:srgbClr val="F3ECEA"/>
              </a:solidFill>
              <a:latin typeface="Univers" panose="020B0503020202020204" pitchFamily="34" charset="0"/>
            </a:endParaRPr>
          </a:p>
        </p:txBody>
      </p:sp>
      <p:sp>
        <p:nvSpPr>
          <p:cNvPr id="78853" name="CasellaDiTesto 2">
            <a:extLst>
              <a:ext uri="{FF2B5EF4-FFF2-40B4-BE49-F238E27FC236}">
                <a16:creationId xmlns:a16="http://schemas.microsoft.com/office/drawing/2014/main" id="{1BB82CEA-7AF2-D1C8-F456-8DB5488233D9}"/>
              </a:ext>
            </a:extLst>
          </p:cNvPr>
          <p:cNvSpPr txBox="1">
            <a:spLocks noChangeArrowheads="1"/>
          </p:cNvSpPr>
          <p:nvPr/>
        </p:nvSpPr>
        <p:spPr bwMode="auto">
          <a:xfrm>
            <a:off x="542924" y="173038"/>
            <a:ext cx="10561637" cy="461962"/>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Speak Pro" panose="020B0504020101020102"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peak Pro" panose="020B0504020101020102"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peak Pro" panose="020B0504020101020102"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9pPr>
          </a:lstStyle>
          <a:p>
            <a:pPr>
              <a:lnSpc>
                <a:spcPct val="100000"/>
              </a:lnSpc>
              <a:spcBef>
                <a:spcPct val="0"/>
              </a:spcBef>
              <a:buFont typeface="Arial" panose="020B0604020202020204" pitchFamily="34" charset="0"/>
              <a:buNone/>
              <a:defRPr/>
            </a:pPr>
            <a:r>
              <a:rPr lang="it-IT" altLang="it-IT" sz="2300" b="1" dirty="0">
                <a:solidFill>
                  <a:schemeClr val="bg1"/>
                </a:solidFill>
                <a:latin typeface="+mj-lt"/>
                <a:ea typeface="+mj-ea"/>
                <a:cs typeface="+mj-cs"/>
              </a:rPr>
              <a:t>HUERTAS URBANAS</a:t>
            </a:r>
          </a:p>
        </p:txBody>
      </p:sp>
      <p:sp>
        <p:nvSpPr>
          <p:cNvPr id="76806" name="CasellaDiTesto 7">
            <a:extLst>
              <a:ext uri="{FF2B5EF4-FFF2-40B4-BE49-F238E27FC236}">
                <a16:creationId xmlns:a16="http://schemas.microsoft.com/office/drawing/2014/main" id="{3A12BD99-889C-87E1-710D-47782D072CFD}"/>
              </a:ext>
            </a:extLst>
          </p:cNvPr>
          <p:cNvSpPr txBox="1">
            <a:spLocks noChangeArrowheads="1"/>
          </p:cNvSpPr>
          <p:nvPr/>
        </p:nvSpPr>
        <p:spPr bwMode="auto">
          <a:xfrm>
            <a:off x="1524000" y="2486244"/>
            <a:ext cx="5108294"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Speak Pro" panose="020B0504020101020102"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peak Pro" panose="020B0504020101020102"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peak Pro" panose="020B0504020101020102"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9pPr>
          </a:lstStyle>
          <a:p>
            <a:pPr>
              <a:lnSpc>
                <a:spcPct val="100000"/>
              </a:lnSpc>
              <a:spcBef>
                <a:spcPct val="0"/>
              </a:spcBef>
              <a:buFontTx/>
              <a:buChar char="-"/>
            </a:pPr>
            <a:r>
              <a:rPr lang="es-ES" altLang="it-IT" sz="2100" dirty="0">
                <a:solidFill>
                  <a:srgbClr val="F3ECEA"/>
                </a:solidFill>
                <a:latin typeface="Univers" panose="020B0503020202020204" pitchFamily="34" charset="0"/>
              </a:rPr>
              <a:t>ayuda para adultos o ancianos que tienen la oportunidad de realizar actividad física al aire libre;</a:t>
            </a:r>
          </a:p>
          <a:p>
            <a:pPr>
              <a:lnSpc>
                <a:spcPct val="100000"/>
              </a:lnSpc>
              <a:spcBef>
                <a:spcPct val="0"/>
              </a:spcBef>
              <a:buFontTx/>
              <a:buChar char="-"/>
            </a:pPr>
            <a:r>
              <a:rPr lang="es-ES" altLang="it-IT" sz="2100" dirty="0">
                <a:solidFill>
                  <a:srgbClr val="F3ECEA"/>
                </a:solidFill>
                <a:latin typeface="Univers" panose="020B0503020202020204" pitchFamily="34" charset="0"/>
              </a:rPr>
              <a:t>producción de alimentos nutritivos sin el uso de productos químicos y pesticidas.</a:t>
            </a:r>
          </a:p>
          <a:p>
            <a:pPr>
              <a:lnSpc>
                <a:spcPct val="100000"/>
              </a:lnSpc>
              <a:spcBef>
                <a:spcPct val="0"/>
              </a:spcBef>
              <a:buFontTx/>
              <a:buChar char="-"/>
            </a:pPr>
            <a:r>
              <a:rPr lang="es-ES" altLang="it-IT" sz="2100" dirty="0">
                <a:solidFill>
                  <a:srgbClr val="F3ECEA"/>
                </a:solidFill>
                <a:latin typeface="Univers" panose="020B0503020202020204" pitchFamily="34" charset="0"/>
              </a:rPr>
              <a:t>protección de la biodiversidad agrícola;</a:t>
            </a:r>
          </a:p>
          <a:p>
            <a:pPr>
              <a:lnSpc>
                <a:spcPct val="100000"/>
              </a:lnSpc>
              <a:spcBef>
                <a:spcPct val="0"/>
              </a:spcBef>
              <a:buFontTx/>
              <a:buChar char="-"/>
            </a:pPr>
            <a:r>
              <a:rPr lang="es-ES" altLang="it-IT" sz="2100" dirty="0">
                <a:solidFill>
                  <a:srgbClr val="F3ECEA"/>
                </a:solidFill>
                <a:latin typeface="Univers" panose="020B0503020202020204" pitchFamily="34" charset="0"/>
              </a:rPr>
              <a:t>reducción de la producción de residuos;</a:t>
            </a:r>
          </a:p>
          <a:p>
            <a:pPr>
              <a:lnSpc>
                <a:spcPct val="100000"/>
              </a:lnSpc>
              <a:spcBef>
                <a:spcPct val="0"/>
              </a:spcBef>
              <a:buFontTx/>
              <a:buChar char="-"/>
            </a:pPr>
            <a:r>
              <a:rPr lang="es-ES" altLang="it-IT" sz="2100" dirty="0">
                <a:solidFill>
                  <a:srgbClr val="F3ECEA"/>
                </a:solidFill>
                <a:latin typeface="Univers" panose="020B0503020202020204" pitchFamily="34" charset="0"/>
              </a:rPr>
              <a:t>la lucha contra la exclusión social;</a:t>
            </a:r>
          </a:p>
          <a:p>
            <a:pPr>
              <a:lnSpc>
                <a:spcPct val="100000"/>
              </a:lnSpc>
              <a:spcBef>
                <a:spcPct val="0"/>
              </a:spcBef>
              <a:buFontTx/>
              <a:buChar char="-"/>
            </a:pPr>
            <a:r>
              <a:rPr lang="es-ES" altLang="it-IT" sz="2100" dirty="0">
                <a:solidFill>
                  <a:srgbClr val="F3ECEA"/>
                </a:solidFill>
                <a:latin typeface="Univers" panose="020B0503020202020204" pitchFamily="34" charset="0"/>
              </a:rPr>
              <a:t>gasta menos.</a:t>
            </a:r>
          </a:p>
        </p:txBody>
      </p:sp>
      <p:pic>
        <p:nvPicPr>
          <p:cNvPr id="76807" name="Immagine 2">
            <a:extLst>
              <a:ext uri="{FF2B5EF4-FFF2-40B4-BE49-F238E27FC236}">
                <a16:creationId xmlns:a16="http://schemas.microsoft.com/office/drawing/2014/main" id="{FEBC4781-4120-41DC-7568-F3A3CC3A75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32294" y="2569024"/>
            <a:ext cx="5393802" cy="4128638"/>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E899C-0C73-9BE7-8620-6F9A0F73B154}"/>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29937576-5BF0-CAEE-CCA9-5E1B32C3A01B}"/>
              </a:ext>
            </a:extLst>
          </p:cNvPr>
          <p:cNvSpPr>
            <a:spLocks noGrp="1"/>
          </p:cNvSpPr>
          <p:nvPr>
            <p:ph type="sldNum" sz="quarter" idx="16"/>
          </p:nvPr>
        </p:nvSpPr>
        <p:spPr>
          <a:xfrm>
            <a:off x="8850313" y="6188075"/>
            <a:ext cx="2743200" cy="365125"/>
          </a:xfrm>
          <a:prstGeom prst="rect">
            <a:avLst/>
          </a:prstGeom>
        </p:spPr>
        <p:txBody>
          <a:bodyPr vert="horz" lIns="91440" tIns="45720" rIns="91440" bIns="45720" rtlCol="0" anchor="ctr"/>
          <a:lstStyle>
            <a:defPPr>
              <a:defRPr lang="it-IT"/>
            </a:defPPr>
            <a:lvl1pPr algn="r" rtl="0" eaLnBrk="1" fontAlgn="auto" hangingPunct="1">
              <a:spcBef>
                <a:spcPts val="0"/>
              </a:spcBef>
              <a:spcAft>
                <a:spcPts val="0"/>
              </a:spcAft>
              <a:defRPr sz="1200" i="1" kern="1200">
                <a:solidFill>
                  <a:schemeClr val="tx2"/>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2pPr>
            <a:lvl3pPr marL="9144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3pPr>
            <a:lvl4pPr marL="13716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4pPr>
            <a:lvl5pPr marL="18288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5pPr>
            <a:lvl6pPr marL="2286000" algn="l" defTabSz="914400" rtl="0" eaLnBrk="1" latinLnBrk="0" hangingPunct="1">
              <a:defRPr kern="1200">
                <a:solidFill>
                  <a:schemeClr val="tx1"/>
                </a:solidFill>
                <a:latin typeface="Speak Pro" panose="020B0504020101020102" pitchFamily="34" charset="0"/>
                <a:ea typeface="+mn-ea"/>
                <a:cs typeface="+mn-cs"/>
              </a:defRPr>
            </a:lvl6pPr>
            <a:lvl7pPr marL="2743200" algn="l" defTabSz="914400" rtl="0" eaLnBrk="1" latinLnBrk="0" hangingPunct="1">
              <a:defRPr kern="1200">
                <a:solidFill>
                  <a:schemeClr val="tx1"/>
                </a:solidFill>
                <a:latin typeface="Speak Pro" panose="020B0504020101020102" pitchFamily="34" charset="0"/>
                <a:ea typeface="+mn-ea"/>
                <a:cs typeface="+mn-cs"/>
              </a:defRPr>
            </a:lvl7pPr>
            <a:lvl8pPr marL="3200400" algn="l" defTabSz="914400" rtl="0" eaLnBrk="1" latinLnBrk="0" hangingPunct="1">
              <a:defRPr kern="1200">
                <a:solidFill>
                  <a:schemeClr val="tx1"/>
                </a:solidFill>
                <a:latin typeface="Speak Pro" panose="020B0504020101020102" pitchFamily="34" charset="0"/>
                <a:ea typeface="+mn-ea"/>
                <a:cs typeface="+mn-cs"/>
              </a:defRPr>
            </a:lvl8pPr>
            <a:lvl9pPr marL="3657600" algn="l" defTabSz="914400" rtl="0" eaLnBrk="1" latinLnBrk="0" hangingPunct="1">
              <a:defRPr kern="1200">
                <a:solidFill>
                  <a:schemeClr val="tx1"/>
                </a:solidFill>
                <a:latin typeface="Speak Pro" panose="020B0504020101020102" pitchFamily="34" charset="0"/>
                <a:ea typeface="+mn-ea"/>
                <a:cs typeface="+mn-cs"/>
              </a:defRPr>
            </a:lvl9pPr>
          </a:lstStyle>
          <a:p>
            <a:pPr>
              <a:defRPr/>
            </a:pPr>
            <a:fld id="{30ADC0D0-1F76-49EB-AD61-05E9486F76C3}" type="slidenum">
              <a:rPr lang="en-US" smtClean="0"/>
              <a:pPr>
                <a:defRPr/>
              </a:pPr>
              <a:t>23</a:t>
            </a:fld>
            <a:endParaRPr lang="en-US" dirty="0"/>
          </a:p>
        </p:txBody>
      </p:sp>
      <p:sp>
        <p:nvSpPr>
          <p:cNvPr id="78853" name="CasellaDiTesto 2">
            <a:extLst>
              <a:ext uri="{FF2B5EF4-FFF2-40B4-BE49-F238E27FC236}">
                <a16:creationId xmlns:a16="http://schemas.microsoft.com/office/drawing/2014/main" id="{832FB122-F866-297B-1825-8C8D28E4B0D9}"/>
              </a:ext>
            </a:extLst>
          </p:cNvPr>
          <p:cNvSpPr txBox="1">
            <a:spLocks noChangeArrowheads="1"/>
          </p:cNvSpPr>
          <p:nvPr/>
        </p:nvSpPr>
        <p:spPr bwMode="auto">
          <a:xfrm>
            <a:off x="287205" y="194628"/>
            <a:ext cx="11107838" cy="954107"/>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Speak Pro" panose="020B0504020101020102"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peak Pro" panose="020B0504020101020102"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peak Pro" panose="020B0504020101020102"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9pPr>
          </a:lstStyle>
          <a:p>
            <a:pPr>
              <a:lnSpc>
                <a:spcPct val="100000"/>
              </a:lnSpc>
              <a:spcBef>
                <a:spcPct val="0"/>
              </a:spcBef>
              <a:buFont typeface="Arial" panose="020B0604020202020204" pitchFamily="34" charset="0"/>
              <a:buNone/>
              <a:defRPr/>
            </a:pPr>
            <a:r>
              <a:rPr lang="it-IT" altLang="it-IT" sz="2300" b="1" dirty="0">
                <a:solidFill>
                  <a:schemeClr val="bg1"/>
                </a:solidFill>
                <a:latin typeface="+mj-lt"/>
                <a:ea typeface="+mj-ea"/>
                <a:cs typeface="+mj-cs"/>
              </a:rPr>
              <a:t>HUERTAS URBANAS DENTRO UNA ZONA ARQUEOLÓGICA </a:t>
            </a:r>
          </a:p>
          <a:p>
            <a:pPr>
              <a:lnSpc>
                <a:spcPct val="100000"/>
              </a:lnSpc>
              <a:spcBef>
                <a:spcPct val="0"/>
              </a:spcBef>
              <a:buFont typeface="Arial" panose="020B0604020202020204" pitchFamily="34" charset="0"/>
              <a:buNone/>
              <a:defRPr/>
            </a:pPr>
            <a:endParaRPr lang="it-IT" altLang="it-IT" sz="1000" b="1" dirty="0">
              <a:solidFill>
                <a:schemeClr val="bg1"/>
              </a:solidFill>
              <a:latin typeface="+mj-lt"/>
              <a:ea typeface="+mj-ea"/>
              <a:cs typeface="+mj-cs"/>
            </a:endParaRPr>
          </a:p>
          <a:p>
            <a:pPr>
              <a:lnSpc>
                <a:spcPct val="100000"/>
              </a:lnSpc>
              <a:spcBef>
                <a:spcPct val="0"/>
              </a:spcBef>
              <a:buFont typeface="Arial" panose="020B0604020202020204" pitchFamily="34" charset="0"/>
              <a:buNone/>
              <a:defRPr/>
            </a:pPr>
            <a:r>
              <a:rPr lang="es-ES" altLang="it-IT" sz="2300" b="1" dirty="0">
                <a:solidFill>
                  <a:schemeClr val="bg1"/>
                </a:solidFill>
                <a:latin typeface="+mj-lt"/>
                <a:ea typeface="+mj-ea"/>
                <a:cs typeface="+mj-cs"/>
              </a:rPr>
              <a:t>BENEFICIOS</a:t>
            </a:r>
            <a:endParaRPr lang="it-IT" altLang="it-IT" sz="2300" b="1" dirty="0">
              <a:solidFill>
                <a:schemeClr val="bg1"/>
              </a:solidFill>
              <a:latin typeface="+mj-lt"/>
              <a:ea typeface="+mj-ea"/>
              <a:cs typeface="+mj-cs"/>
            </a:endParaRPr>
          </a:p>
        </p:txBody>
      </p:sp>
      <p:sp>
        <p:nvSpPr>
          <p:cNvPr id="4" name="CasellaDiTesto 3">
            <a:extLst>
              <a:ext uri="{FF2B5EF4-FFF2-40B4-BE49-F238E27FC236}">
                <a16:creationId xmlns:a16="http://schemas.microsoft.com/office/drawing/2014/main" id="{BB15ECD7-D921-4F86-7C1E-8389B8C216FF}"/>
              </a:ext>
            </a:extLst>
          </p:cNvPr>
          <p:cNvSpPr txBox="1"/>
          <p:nvPr/>
        </p:nvSpPr>
        <p:spPr>
          <a:xfrm>
            <a:off x="413061" y="1197006"/>
            <a:ext cx="11365878" cy="1446550"/>
          </a:xfrm>
          <a:prstGeom prst="rect">
            <a:avLst/>
          </a:prstGeom>
          <a:noFill/>
        </p:spPr>
        <p:txBody>
          <a:bodyPr wrap="square">
            <a:spAutoFit/>
          </a:bodyPr>
          <a:lstStyle/>
          <a:p>
            <a:r>
              <a:rPr lang="it-IT" sz="2200" b="1" u="sng" dirty="0">
                <a:solidFill>
                  <a:schemeClr val="bg1"/>
                </a:solidFill>
              </a:rPr>
              <a:t>Servicios ecosistemicos </a:t>
            </a:r>
            <a:r>
              <a:rPr lang="it-IT" sz="2200" b="1" dirty="0">
                <a:solidFill>
                  <a:schemeClr val="bg1"/>
                </a:solidFill>
              </a:rPr>
              <a:t> - </a:t>
            </a:r>
            <a:r>
              <a:rPr lang="es-ES" sz="2200" b="1" dirty="0">
                <a:solidFill>
                  <a:schemeClr val="bg1"/>
                </a:solidFill>
              </a:rPr>
              <a:t>calidad ambiental (mitigación de temperatura, captura de polvo y CO2)    </a:t>
            </a:r>
          </a:p>
          <a:p>
            <a:r>
              <a:rPr lang="es-ES" sz="2200" b="1" dirty="0">
                <a:solidFill>
                  <a:schemeClr val="bg1"/>
                </a:solidFill>
              </a:rPr>
              <a:t>                                            - conservación de la biodiversidad (vegetal, animal, agrobiodiversidad)</a:t>
            </a:r>
          </a:p>
          <a:p>
            <a:r>
              <a:rPr lang="es-ES" sz="2200" b="1" dirty="0">
                <a:solidFill>
                  <a:schemeClr val="bg1"/>
                </a:solidFill>
              </a:rPr>
              <a:t>                                            - sostenibilidad social (espacios disponibles, empleo)</a:t>
            </a:r>
          </a:p>
          <a:p>
            <a:r>
              <a:rPr lang="es-ES" sz="2200" b="1" dirty="0">
                <a:solidFill>
                  <a:schemeClr val="bg1"/>
                </a:solidFill>
              </a:rPr>
              <a:t>                                            - conocimiento del territorio, difusión de cultura</a:t>
            </a:r>
            <a:endParaRPr lang="it-IT" sz="800" b="1" dirty="0">
              <a:solidFill>
                <a:schemeClr val="bg1"/>
              </a:solidFill>
            </a:endParaRPr>
          </a:p>
        </p:txBody>
      </p:sp>
      <p:pic>
        <p:nvPicPr>
          <p:cNvPr id="5" name="Picture 2" descr="Huertas urbanas, una tendencia en plena Buenos Aires">
            <a:extLst>
              <a:ext uri="{FF2B5EF4-FFF2-40B4-BE49-F238E27FC236}">
                <a16:creationId xmlns:a16="http://schemas.microsoft.com/office/drawing/2014/main" id="{F9822CC3-F806-E33F-CF7E-6D2D326C27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711"/>
          <a:stretch/>
        </p:blipFill>
        <p:spPr bwMode="auto">
          <a:xfrm>
            <a:off x="5440102" y="2818081"/>
            <a:ext cx="6524264" cy="3879581"/>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C7314456-F6F3-7F67-08C8-E02B3BF9D060}"/>
              </a:ext>
            </a:extLst>
          </p:cNvPr>
          <p:cNvSpPr txBox="1"/>
          <p:nvPr/>
        </p:nvSpPr>
        <p:spPr>
          <a:xfrm>
            <a:off x="1633362" y="3428382"/>
            <a:ext cx="3690626" cy="2123658"/>
          </a:xfrm>
          <a:prstGeom prst="rect">
            <a:avLst/>
          </a:prstGeom>
          <a:noFill/>
        </p:spPr>
        <p:txBody>
          <a:bodyPr wrap="square">
            <a:spAutoFit/>
          </a:bodyPr>
          <a:lstStyle/>
          <a:p>
            <a:r>
              <a:rPr lang="es-ES" sz="2200" b="1" u="sng" dirty="0">
                <a:solidFill>
                  <a:schemeClr val="bg1"/>
                </a:solidFill>
              </a:rPr>
              <a:t>Intervenciones y actividades </a:t>
            </a:r>
            <a:r>
              <a:rPr lang="es-ES" sz="2200" b="1" dirty="0">
                <a:solidFill>
                  <a:schemeClr val="bg1"/>
                </a:solidFill>
              </a:rPr>
              <a:t>en zonas no interesada directamente por excavaciones pero sí creando </a:t>
            </a:r>
          </a:p>
          <a:p>
            <a:r>
              <a:rPr lang="es-ES" sz="2200" b="1" u="sng" dirty="0">
                <a:solidFill>
                  <a:schemeClr val="bg1"/>
                </a:solidFill>
              </a:rPr>
              <a:t>Nuevos atractores también </a:t>
            </a:r>
            <a:r>
              <a:rPr lang="es-ES" sz="2200" b="1" dirty="0">
                <a:solidFill>
                  <a:schemeClr val="bg1"/>
                </a:solidFill>
              </a:rPr>
              <a:t>para la zona arqueológica</a:t>
            </a:r>
            <a:r>
              <a:rPr lang="es-ES" sz="2200" b="1" u="sng" dirty="0">
                <a:solidFill>
                  <a:schemeClr val="bg1"/>
                </a:solidFill>
              </a:rPr>
              <a:t>.</a:t>
            </a:r>
            <a:endParaRPr lang="it-IT" sz="2200" b="1" dirty="0">
              <a:solidFill>
                <a:schemeClr val="bg1"/>
              </a:solidFill>
            </a:endParaRPr>
          </a:p>
        </p:txBody>
      </p:sp>
    </p:spTree>
    <p:extLst>
      <p:ext uri="{BB962C8B-B14F-4D97-AF65-F5344CB8AC3E}">
        <p14:creationId xmlns:p14="http://schemas.microsoft.com/office/powerpoint/2010/main" val="2105928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83DF3-C4EF-BA39-C15A-6AE2E0F766C8}"/>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905A02F6-7B49-0462-8AEC-AF40433C679D}"/>
              </a:ext>
            </a:extLst>
          </p:cNvPr>
          <p:cNvSpPr>
            <a:spLocks noGrp="1"/>
          </p:cNvSpPr>
          <p:nvPr>
            <p:ph type="sldNum" sz="quarter" idx="16"/>
          </p:nvPr>
        </p:nvSpPr>
        <p:spPr>
          <a:xfrm>
            <a:off x="8850313" y="6188075"/>
            <a:ext cx="2743200" cy="365125"/>
          </a:xfrm>
          <a:prstGeom prst="rect">
            <a:avLst/>
          </a:prstGeom>
        </p:spPr>
        <p:txBody>
          <a:bodyPr vert="horz" lIns="91440" tIns="45720" rIns="91440" bIns="45720" rtlCol="0" anchor="ctr"/>
          <a:lstStyle>
            <a:defPPr>
              <a:defRPr lang="it-IT"/>
            </a:defPPr>
            <a:lvl1pPr algn="r" rtl="0" eaLnBrk="1" fontAlgn="auto" hangingPunct="1">
              <a:spcBef>
                <a:spcPts val="0"/>
              </a:spcBef>
              <a:spcAft>
                <a:spcPts val="0"/>
              </a:spcAft>
              <a:defRPr sz="1200" i="1" kern="1200">
                <a:solidFill>
                  <a:schemeClr val="tx2"/>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2pPr>
            <a:lvl3pPr marL="9144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3pPr>
            <a:lvl4pPr marL="13716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4pPr>
            <a:lvl5pPr marL="18288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5pPr>
            <a:lvl6pPr marL="2286000" algn="l" defTabSz="914400" rtl="0" eaLnBrk="1" latinLnBrk="0" hangingPunct="1">
              <a:defRPr kern="1200">
                <a:solidFill>
                  <a:schemeClr val="tx1"/>
                </a:solidFill>
                <a:latin typeface="Speak Pro" panose="020B0504020101020102" pitchFamily="34" charset="0"/>
                <a:ea typeface="+mn-ea"/>
                <a:cs typeface="+mn-cs"/>
              </a:defRPr>
            </a:lvl6pPr>
            <a:lvl7pPr marL="2743200" algn="l" defTabSz="914400" rtl="0" eaLnBrk="1" latinLnBrk="0" hangingPunct="1">
              <a:defRPr kern="1200">
                <a:solidFill>
                  <a:schemeClr val="tx1"/>
                </a:solidFill>
                <a:latin typeface="Speak Pro" panose="020B0504020101020102" pitchFamily="34" charset="0"/>
                <a:ea typeface="+mn-ea"/>
                <a:cs typeface="+mn-cs"/>
              </a:defRPr>
            </a:lvl7pPr>
            <a:lvl8pPr marL="3200400" algn="l" defTabSz="914400" rtl="0" eaLnBrk="1" latinLnBrk="0" hangingPunct="1">
              <a:defRPr kern="1200">
                <a:solidFill>
                  <a:schemeClr val="tx1"/>
                </a:solidFill>
                <a:latin typeface="Speak Pro" panose="020B0504020101020102" pitchFamily="34" charset="0"/>
                <a:ea typeface="+mn-ea"/>
                <a:cs typeface="+mn-cs"/>
              </a:defRPr>
            </a:lvl8pPr>
            <a:lvl9pPr marL="3657600" algn="l" defTabSz="914400" rtl="0" eaLnBrk="1" latinLnBrk="0" hangingPunct="1">
              <a:defRPr kern="1200">
                <a:solidFill>
                  <a:schemeClr val="tx1"/>
                </a:solidFill>
                <a:latin typeface="Speak Pro" panose="020B0504020101020102" pitchFamily="34" charset="0"/>
                <a:ea typeface="+mn-ea"/>
                <a:cs typeface="+mn-cs"/>
              </a:defRPr>
            </a:lvl9pPr>
          </a:lstStyle>
          <a:p>
            <a:pPr>
              <a:defRPr/>
            </a:pPr>
            <a:fld id="{30ADC0D0-1F76-49EB-AD61-05E9486F76C3}" type="slidenum">
              <a:rPr lang="en-US" smtClean="0"/>
              <a:pPr>
                <a:defRPr/>
              </a:pPr>
              <a:t>24</a:t>
            </a:fld>
            <a:endParaRPr lang="en-US" dirty="0"/>
          </a:p>
        </p:txBody>
      </p:sp>
      <p:sp>
        <p:nvSpPr>
          <p:cNvPr id="78853" name="CasellaDiTesto 2">
            <a:extLst>
              <a:ext uri="{FF2B5EF4-FFF2-40B4-BE49-F238E27FC236}">
                <a16:creationId xmlns:a16="http://schemas.microsoft.com/office/drawing/2014/main" id="{693F3D90-8F0D-8672-FDEB-4C93D764B21A}"/>
              </a:ext>
            </a:extLst>
          </p:cNvPr>
          <p:cNvSpPr txBox="1">
            <a:spLocks noChangeArrowheads="1"/>
          </p:cNvSpPr>
          <p:nvPr/>
        </p:nvSpPr>
        <p:spPr bwMode="auto">
          <a:xfrm>
            <a:off x="80963" y="160338"/>
            <a:ext cx="11107838" cy="769441"/>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Speak Pro" panose="020B0504020101020102"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peak Pro" panose="020B0504020101020102"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peak Pro" panose="020B0504020101020102"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9pPr>
          </a:lstStyle>
          <a:p>
            <a:pPr>
              <a:lnSpc>
                <a:spcPct val="100000"/>
              </a:lnSpc>
              <a:spcBef>
                <a:spcPct val="0"/>
              </a:spcBef>
              <a:buFont typeface="Arial" panose="020B0604020202020204" pitchFamily="34" charset="0"/>
              <a:buNone/>
              <a:defRPr/>
            </a:pPr>
            <a:r>
              <a:rPr lang="it-IT" altLang="it-IT" sz="2300" b="1" dirty="0">
                <a:solidFill>
                  <a:schemeClr val="bg1"/>
                </a:solidFill>
                <a:latin typeface="+mj-lt"/>
                <a:ea typeface="+mj-ea"/>
                <a:cs typeface="+mj-cs"/>
              </a:rPr>
              <a:t>HUERTAS URBANAS DENTRO UNA ZONA ARQUEOLÓGICA – </a:t>
            </a:r>
            <a:r>
              <a:rPr lang="es-ES" altLang="it-IT" sz="2300" b="1" dirty="0">
                <a:solidFill>
                  <a:schemeClr val="bg1"/>
                </a:solidFill>
                <a:latin typeface="+mj-lt"/>
                <a:ea typeface="+mj-ea"/>
                <a:cs typeface="+mj-cs"/>
              </a:rPr>
              <a:t>BENEFICIOS</a:t>
            </a:r>
          </a:p>
          <a:p>
            <a:pPr>
              <a:lnSpc>
                <a:spcPct val="100000"/>
              </a:lnSpc>
              <a:spcBef>
                <a:spcPct val="0"/>
              </a:spcBef>
              <a:buFont typeface="Arial" panose="020B0604020202020204" pitchFamily="34" charset="0"/>
              <a:buNone/>
              <a:defRPr/>
            </a:pPr>
            <a:r>
              <a:rPr lang="es-ES" altLang="it-IT" sz="2100" b="1" dirty="0">
                <a:solidFill>
                  <a:schemeClr val="bg1"/>
                </a:solidFill>
                <a:latin typeface="+mj-lt"/>
                <a:ea typeface="+mj-ea"/>
                <a:cs typeface="+mj-cs"/>
              </a:rPr>
              <a:t>VALORIZACION</a:t>
            </a:r>
            <a:endParaRPr lang="it-IT" altLang="it-IT" sz="2100" b="1" dirty="0">
              <a:solidFill>
                <a:schemeClr val="bg1"/>
              </a:solidFill>
              <a:latin typeface="+mj-lt"/>
              <a:ea typeface="+mj-ea"/>
              <a:cs typeface="+mj-cs"/>
            </a:endParaRPr>
          </a:p>
        </p:txBody>
      </p:sp>
      <p:sp>
        <p:nvSpPr>
          <p:cNvPr id="2" name="CasellaDiTesto 1">
            <a:extLst>
              <a:ext uri="{FF2B5EF4-FFF2-40B4-BE49-F238E27FC236}">
                <a16:creationId xmlns:a16="http://schemas.microsoft.com/office/drawing/2014/main" id="{E53DD0B1-0754-B475-D22C-E20D81935D4D}"/>
              </a:ext>
            </a:extLst>
          </p:cNvPr>
          <p:cNvSpPr txBox="1"/>
          <p:nvPr/>
        </p:nvSpPr>
        <p:spPr>
          <a:xfrm>
            <a:off x="127261" y="947249"/>
            <a:ext cx="11840961" cy="1708160"/>
          </a:xfrm>
          <a:prstGeom prst="rect">
            <a:avLst/>
          </a:prstGeom>
          <a:noFill/>
        </p:spPr>
        <p:txBody>
          <a:bodyPr wrap="square" rtlCol="0">
            <a:spAutoFit/>
          </a:bodyPr>
          <a:lstStyle/>
          <a:p>
            <a:r>
              <a:rPr lang="es-ES" sz="2100" b="1" u="sng" dirty="0" err="1">
                <a:solidFill>
                  <a:schemeClr val="bg1"/>
                </a:solidFill>
              </a:rPr>
              <a:t>Realizaciòn</a:t>
            </a:r>
            <a:r>
              <a:rPr lang="es-ES" sz="2100" b="1" u="sng" dirty="0">
                <a:solidFill>
                  <a:schemeClr val="bg1"/>
                </a:solidFill>
              </a:rPr>
              <a:t> recorridos dentro del parque para el reconocimiento de matas:       </a:t>
            </a:r>
          </a:p>
          <a:p>
            <a:pPr marL="2155825"/>
            <a:r>
              <a:rPr lang="es-ES" sz="2100" b="1" dirty="0">
                <a:solidFill>
                  <a:schemeClr val="bg1"/>
                </a:solidFill>
              </a:rPr>
              <a:t>- de particular interés botánico (en su hábitat)</a:t>
            </a:r>
          </a:p>
          <a:p>
            <a:pPr marL="2155825"/>
            <a:r>
              <a:rPr lang="es-ES" sz="2100" b="1" dirty="0">
                <a:solidFill>
                  <a:schemeClr val="bg1"/>
                </a:solidFill>
              </a:rPr>
              <a:t>- vinculado a usos, costumbres, hallazgos relacionados con el área arqueológica</a:t>
            </a:r>
          </a:p>
          <a:p>
            <a:pPr marL="2155825"/>
            <a:r>
              <a:rPr lang="es-ES" sz="2100" b="1" dirty="0">
                <a:solidFill>
                  <a:schemeClr val="bg1"/>
                </a:solidFill>
              </a:rPr>
              <a:t>- de interés etnobotánico para el territorio de referencia</a:t>
            </a:r>
          </a:p>
          <a:p>
            <a:pPr marL="2155825"/>
            <a:r>
              <a:rPr lang="es-ES" sz="2100" b="1" dirty="0">
                <a:solidFill>
                  <a:schemeClr val="bg1"/>
                </a:solidFill>
              </a:rPr>
              <a:t>- para la conservación de la agrobiodiversidad del territorio</a:t>
            </a:r>
            <a:endParaRPr lang="it-IT" sz="1000" b="1" dirty="0">
              <a:solidFill>
                <a:schemeClr val="bg1"/>
              </a:solidFill>
            </a:endParaRPr>
          </a:p>
        </p:txBody>
      </p:sp>
      <p:sp>
        <p:nvSpPr>
          <p:cNvPr id="5" name="CasellaDiTesto 4">
            <a:extLst>
              <a:ext uri="{FF2B5EF4-FFF2-40B4-BE49-F238E27FC236}">
                <a16:creationId xmlns:a16="http://schemas.microsoft.com/office/drawing/2014/main" id="{A69C2347-10AB-D655-9083-FC44E0D80449}"/>
              </a:ext>
            </a:extLst>
          </p:cNvPr>
          <p:cNvSpPr txBox="1"/>
          <p:nvPr/>
        </p:nvSpPr>
        <p:spPr>
          <a:xfrm>
            <a:off x="1533525" y="2765583"/>
            <a:ext cx="4797827" cy="4124206"/>
          </a:xfrm>
          <a:prstGeom prst="rect">
            <a:avLst/>
          </a:prstGeom>
          <a:noFill/>
        </p:spPr>
        <p:txBody>
          <a:bodyPr wrap="square">
            <a:spAutoFit/>
          </a:bodyPr>
          <a:lstStyle/>
          <a:p>
            <a:r>
              <a:rPr lang="es-ES" sz="2100" b="1" u="sng" dirty="0">
                <a:solidFill>
                  <a:schemeClr val="bg1"/>
                </a:solidFill>
              </a:rPr>
              <a:t>Talleres interactivos   </a:t>
            </a:r>
          </a:p>
          <a:p>
            <a:r>
              <a:rPr lang="es-ES" sz="2100" b="1" dirty="0">
                <a:solidFill>
                  <a:schemeClr val="bg1"/>
                </a:solidFill>
              </a:rPr>
              <a:t>Espacios equipados en la zona arqueológica (sensorial, creativo) utilizando material recuperado dentro del área y los recorridos. </a:t>
            </a:r>
          </a:p>
          <a:p>
            <a:endParaRPr lang="es-ES" sz="2100" b="1" u="sng" dirty="0">
              <a:solidFill>
                <a:schemeClr val="bg1"/>
              </a:solidFill>
            </a:endParaRPr>
          </a:p>
          <a:p>
            <a:r>
              <a:rPr lang="es-ES" sz="2100" b="1" dirty="0">
                <a:solidFill>
                  <a:schemeClr val="bg1"/>
                </a:solidFill>
              </a:rPr>
              <a:t>Diversificación de la oferta de conocimientos y actividades dentro del área arqueológica</a:t>
            </a:r>
          </a:p>
          <a:p>
            <a:endParaRPr lang="es-ES" sz="2100" b="1" dirty="0">
              <a:solidFill>
                <a:schemeClr val="bg1"/>
              </a:solidFill>
            </a:endParaRPr>
          </a:p>
          <a:p>
            <a:r>
              <a:rPr lang="es-ES" sz="2100" b="1" dirty="0">
                <a:solidFill>
                  <a:schemeClr val="bg1"/>
                </a:solidFill>
              </a:rPr>
              <a:t>Posibilidad de integrar temas histórico-arqueológicos con agronómicos.</a:t>
            </a:r>
            <a:endParaRPr lang="it-IT" sz="2100" b="1" dirty="0">
              <a:solidFill>
                <a:schemeClr val="bg1"/>
              </a:solidFill>
            </a:endParaRPr>
          </a:p>
        </p:txBody>
      </p:sp>
      <p:pic>
        <p:nvPicPr>
          <p:cNvPr id="12292" name="Picture 4" descr="mrahbabikom 3andi - YouTube">
            <a:extLst>
              <a:ext uri="{FF2B5EF4-FFF2-40B4-BE49-F238E27FC236}">
                <a16:creationId xmlns:a16="http://schemas.microsoft.com/office/drawing/2014/main" id="{EFC83C82-8143-A7A5-8592-85D8620D0F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532"/>
          <a:stretch/>
        </p:blipFill>
        <p:spPr bwMode="auto">
          <a:xfrm>
            <a:off x="6331352" y="2777813"/>
            <a:ext cx="5636871" cy="3786763"/>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6202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58A74-2922-265D-F544-FC3660436309}"/>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896970C5-146A-C752-94B4-F4600642B94E}"/>
              </a:ext>
            </a:extLst>
          </p:cNvPr>
          <p:cNvSpPr>
            <a:spLocks noGrp="1"/>
          </p:cNvSpPr>
          <p:nvPr>
            <p:ph type="sldNum" sz="quarter" idx="16"/>
          </p:nvPr>
        </p:nvSpPr>
        <p:spPr>
          <a:xfrm>
            <a:off x="8850313" y="6188075"/>
            <a:ext cx="2743200" cy="365125"/>
          </a:xfrm>
          <a:prstGeom prst="rect">
            <a:avLst/>
          </a:prstGeom>
        </p:spPr>
        <p:txBody>
          <a:bodyPr vert="horz" lIns="91440" tIns="45720" rIns="91440" bIns="45720" rtlCol="0" anchor="ctr"/>
          <a:lstStyle>
            <a:defPPr>
              <a:defRPr lang="it-IT"/>
            </a:defPPr>
            <a:lvl1pPr algn="r" rtl="0" eaLnBrk="1" fontAlgn="auto" hangingPunct="1">
              <a:spcBef>
                <a:spcPts val="0"/>
              </a:spcBef>
              <a:spcAft>
                <a:spcPts val="0"/>
              </a:spcAft>
              <a:defRPr sz="1200" i="1" kern="1200">
                <a:solidFill>
                  <a:schemeClr val="tx2"/>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2pPr>
            <a:lvl3pPr marL="9144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3pPr>
            <a:lvl4pPr marL="13716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4pPr>
            <a:lvl5pPr marL="18288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5pPr>
            <a:lvl6pPr marL="2286000" algn="l" defTabSz="914400" rtl="0" eaLnBrk="1" latinLnBrk="0" hangingPunct="1">
              <a:defRPr kern="1200">
                <a:solidFill>
                  <a:schemeClr val="tx1"/>
                </a:solidFill>
                <a:latin typeface="Speak Pro" panose="020B0504020101020102" pitchFamily="34" charset="0"/>
                <a:ea typeface="+mn-ea"/>
                <a:cs typeface="+mn-cs"/>
              </a:defRPr>
            </a:lvl6pPr>
            <a:lvl7pPr marL="2743200" algn="l" defTabSz="914400" rtl="0" eaLnBrk="1" latinLnBrk="0" hangingPunct="1">
              <a:defRPr kern="1200">
                <a:solidFill>
                  <a:schemeClr val="tx1"/>
                </a:solidFill>
                <a:latin typeface="Speak Pro" panose="020B0504020101020102" pitchFamily="34" charset="0"/>
                <a:ea typeface="+mn-ea"/>
                <a:cs typeface="+mn-cs"/>
              </a:defRPr>
            </a:lvl7pPr>
            <a:lvl8pPr marL="3200400" algn="l" defTabSz="914400" rtl="0" eaLnBrk="1" latinLnBrk="0" hangingPunct="1">
              <a:defRPr kern="1200">
                <a:solidFill>
                  <a:schemeClr val="tx1"/>
                </a:solidFill>
                <a:latin typeface="Speak Pro" panose="020B0504020101020102" pitchFamily="34" charset="0"/>
                <a:ea typeface="+mn-ea"/>
                <a:cs typeface="+mn-cs"/>
              </a:defRPr>
            </a:lvl8pPr>
            <a:lvl9pPr marL="3657600" algn="l" defTabSz="914400" rtl="0" eaLnBrk="1" latinLnBrk="0" hangingPunct="1">
              <a:defRPr kern="1200">
                <a:solidFill>
                  <a:schemeClr val="tx1"/>
                </a:solidFill>
                <a:latin typeface="Speak Pro" panose="020B0504020101020102" pitchFamily="34" charset="0"/>
                <a:ea typeface="+mn-ea"/>
                <a:cs typeface="+mn-cs"/>
              </a:defRPr>
            </a:lvl9pPr>
          </a:lstStyle>
          <a:p>
            <a:pPr>
              <a:defRPr/>
            </a:pPr>
            <a:fld id="{30ADC0D0-1F76-49EB-AD61-05E9486F76C3}" type="slidenum">
              <a:rPr lang="en-US" smtClean="0"/>
              <a:pPr>
                <a:defRPr/>
              </a:pPr>
              <a:t>25</a:t>
            </a:fld>
            <a:endParaRPr lang="en-US" dirty="0"/>
          </a:p>
        </p:txBody>
      </p:sp>
      <p:sp>
        <p:nvSpPr>
          <p:cNvPr id="76804" name="CasellaDiTesto 7">
            <a:extLst>
              <a:ext uri="{FF2B5EF4-FFF2-40B4-BE49-F238E27FC236}">
                <a16:creationId xmlns:a16="http://schemas.microsoft.com/office/drawing/2014/main" id="{EA154E8F-68C1-5C44-8B3E-E81CE48D2AD9}"/>
              </a:ext>
            </a:extLst>
          </p:cNvPr>
          <p:cNvSpPr txBox="1">
            <a:spLocks noChangeArrowheads="1"/>
          </p:cNvSpPr>
          <p:nvPr/>
        </p:nvSpPr>
        <p:spPr bwMode="auto">
          <a:xfrm>
            <a:off x="82550" y="635000"/>
            <a:ext cx="10878675" cy="880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Speak Pro" panose="020B0504020101020102"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peak Pro" panose="020B0504020101020102"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peak Pro" panose="020B0504020101020102"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9pPr>
          </a:lstStyle>
          <a:p>
            <a:pPr algn="just">
              <a:lnSpc>
                <a:spcPct val="125000"/>
              </a:lnSpc>
              <a:spcAft>
                <a:spcPts val="800"/>
              </a:spcAft>
              <a:buNone/>
            </a:pPr>
            <a:r>
              <a:rPr lang="es-ES" sz="2100" b="1" dirty="0">
                <a:solidFill>
                  <a:srgbClr val="F3ECEA"/>
                </a:solidFill>
                <a:latin typeface="Tisa Offc Serif Pro" panose="02010504030101020102" pitchFamily="2" charset="0"/>
              </a:rPr>
              <a:t>Lugares para probar prácticas atribuibles a las Soluciones Basadas en la Naturaleza aplicadas a la agricultura urbana</a:t>
            </a:r>
            <a:endParaRPr lang="it-IT" altLang="it-IT" sz="2100" b="1" dirty="0">
              <a:solidFill>
                <a:srgbClr val="F3ECEA"/>
              </a:solidFill>
              <a:latin typeface="Tisa Offc Serif Pro" panose="02010504030101020102" pitchFamily="2" charset="0"/>
            </a:endParaRPr>
          </a:p>
        </p:txBody>
      </p:sp>
      <p:sp>
        <p:nvSpPr>
          <p:cNvPr id="78853" name="CasellaDiTesto 2">
            <a:extLst>
              <a:ext uri="{FF2B5EF4-FFF2-40B4-BE49-F238E27FC236}">
                <a16:creationId xmlns:a16="http://schemas.microsoft.com/office/drawing/2014/main" id="{73BB77F4-0B58-8532-9D6C-DBB892E38318}"/>
              </a:ext>
            </a:extLst>
          </p:cNvPr>
          <p:cNvSpPr txBox="1">
            <a:spLocks noChangeArrowheads="1"/>
          </p:cNvSpPr>
          <p:nvPr/>
        </p:nvSpPr>
        <p:spPr bwMode="auto">
          <a:xfrm>
            <a:off x="80963" y="160338"/>
            <a:ext cx="10561637" cy="446276"/>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Speak Pro" panose="020B0504020101020102"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peak Pro" panose="020B0504020101020102"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peak Pro" panose="020B0504020101020102"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9pPr>
          </a:lstStyle>
          <a:p>
            <a:pPr>
              <a:lnSpc>
                <a:spcPct val="100000"/>
              </a:lnSpc>
              <a:spcBef>
                <a:spcPct val="0"/>
              </a:spcBef>
              <a:buFont typeface="Arial" panose="020B0604020202020204" pitchFamily="34" charset="0"/>
              <a:buNone/>
              <a:defRPr/>
            </a:pPr>
            <a:r>
              <a:rPr lang="it-IT" altLang="it-IT" sz="2300" b="1" dirty="0">
                <a:solidFill>
                  <a:schemeClr val="bg1"/>
                </a:solidFill>
                <a:latin typeface="+mj-lt"/>
                <a:ea typeface="+mj-ea"/>
                <a:cs typeface="+mj-cs"/>
              </a:rPr>
              <a:t>HUERTAS URBANAS E NBS</a:t>
            </a:r>
          </a:p>
        </p:txBody>
      </p:sp>
      <p:sp>
        <p:nvSpPr>
          <p:cNvPr id="3" name="CasellaDiTesto 2">
            <a:extLst>
              <a:ext uri="{FF2B5EF4-FFF2-40B4-BE49-F238E27FC236}">
                <a16:creationId xmlns:a16="http://schemas.microsoft.com/office/drawing/2014/main" id="{463D3869-E8DC-EB82-1B13-E5DDD306ACEF}"/>
              </a:ext>
            </a:extLst>
          </p:cNvPr>
          <p:cNvSpPr txBox="1"/>
          <p:nvPr/>
        </p:nvSpPr>
        <p:spPr>
          <a:xfrm>
            <a:off x="4064180" y="1948230"/>
            <a:ext cx="3690856" cy="1200329"/>
          </a:xfrm>
          <a:prstGeom prst="rect">
            <a:avLst/>
          </a:prstGeom>
          <a:noFill/>
        </p:spPr>
        <p:txBody>
          <a:bodyPr wrap="square">
            <a:spAutoFit/>
          </a:bodyPr>
          <a:lstStyle/>
          <a:p>
            <a:r>
              <a:rPr lang="es-ES" altLang="it-IT" sz="1800" b="1" dirty="0">
                <a:solidFill>
                  <a:schemeClr val="bg1"/>
                </a:solidFill>
                <a:latin typeface="+mj-lt"/>
                <a:ea typeface="+mj-ea"/>
                <a:cs typeface="+mj-cs"/>
              </a:rPr>
              <a:t>COMPOSTAJE</a:t>
            </a:r>
          </a:p>
          <a:p>
            <a:r>
              <a:rPr lang="es-ES" altLang="it-IT" sz="1800" b="1" dirty="0">
                <a:solidFill>
                  <a:schemeClr val="bg1"/>
                </a:solidFill>
                <a:latin typeface="+mj-lt"/>
                <a:ea typeface="+mj-ea"/>
                <a:cs typeface="+mj-cs"/>
              </a:rPr>
              <a:t>Técnica de descomposición de la materia orgánica que produce el suelo</a:t>
            </a:r>
          </a:p>
        </p:txBody>
      </p:sp>
      <p:sp>
        <p:nvSpPr>
          <p:cNvPr id="7" name="CasellaDiTesto 6">
            <a:extLst>
              <a:ext uri="{FF2B5EF4-FFF2-40B4-BE49-F238E27FC236}">
                <a16:creationId xmlns:a16="http://schemas.microsoft.com/office/drawing/2014/main" id="{9633A713-014C-E2EF-5F71-7A4867A5FDDF}"/>
              </a:ext>
            </a:extLst>
          </p:cNvPr>
          <p:cNvSpPr txBox="1"/>
          <p:nvPr/>
        </p:nvSpPr>
        <p:spPr>
          <a:xfrm>
            <a:off x="7327970" y="5728406"/>
            <a:ext cx="4149793" cy="923330"/>
          </a:xfrm>
          <a:prstGeom prst="rect">
            <a:avLst/>
          </a:prstGeom>
          <a:noFill/>
        </p:spPr>
        <p:txBody>
          <a:bodyPr wrap="square">
            <a:spAutoFit/>
          </a:bodyPr>
          <a:lstStyle/>
          <a:p>
            <a:r>
              <a:rPr lang="es-ES" b="1" dirty="0">
                <a:solidFill>
                  <a:schemeClr val="bg1"/>
                </a:solidFill>
                <a:latin typeface="+mj-lt"/>
                <a:ea typeface="+mj-ea"/>
                <a:cs typeface="+mj-cs"/>
              </a:rPr>
              <a:t>ABONO VERDE</a:t>
            </a:r>
          </a:p>
          <a:p>
            <a:r>
              <a:rPr lang="es-ES" b="1" dirty="0">
                <a:solidFill>
                  <a:schemeClr val="bg1"/>
                </a:solidFill>
                <a:latin typeface="+mj-lt"/>
                <a:ea typeface="+mj-ea"/>
                <a:cs typeface="+mj-cs"/>
              </a:rPr>
              <a:t>Enriquecer el suelo con plantas nitrosas</a:t>
            </a:r>
            <a:endParaRPr lang="es-ES" sz="1900" b="1" dirty="0">
              <a:solidFill>
                <a:schemeClr val="bg1"/>
              </a:solidFill>
              <a:latin typeface="+mj-lt"/>
              <a:ea typeface="+mj-ea"/>
              <a:cs typeface="+mj-cs"/>
            </a:endParaRPr>
          </a:p>
        </p:txBody>
      </p:sp>
      <p:pic>
        <p:nvPicPr>
          <p:cNvPr id="5122" name="Picture 2" descr="Permacultura, Agricultura Permanente Y Sustentable">
            <a:extLst>
              <a:ext uri="{FF2B5EF4-FFF2-40B4-BE49-F238E27FC236}">
                <a16:creationId xmlns:a16="http://schemas.microsoft.com/office/drawing/2014/main" id="{B4ADE604-DA64-8C42-D76C-F19CC28B09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09" r="16547"/>
          <a:stretch/>
        </p:blipFill>
        <p:spPr bwMode="auto">
          <a:xfrm>
            <a:off x="7951809" y="1334773"/>
            <a:ext cx="4054827" cy="310201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4" name="Picture 4" descr="Il sovescio: cos'è e come effettuarlo - Pierucci Agricoltura">
            <a:extLst>
              <a:ext uri="{FF2B5EF4-FFF2-40B4-BE49-F238E27FC236}">
                <a16:creationId xmlns:a16="http://schemas.microsoft.com/office/drawing/2014/main" id="{92EBB968-5190-1CA0-B70A-78F10F9043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850" r="17500"/>
          <a:stretch/>
        </p:blipFill>
        <p:spPr bwMode="auto">
          <a:xfrm>
            <a:off x="3181628" y="3631825"/>
            <a:ext cx="4064411" cy="31020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Immagine 4">
            <a:extLst>
              <a:ext uri="{FF2B5EF4-FFF2-40B4-BE49-F238E27FC236}">
                <a16:creationId xmlns:a16="http://schemas.microsoft.com/office/drawing/2014/main" id="{7BE5D64E-7B4F-1F8C-375B-CEEC608C0000}"/>
              </a:ext>
            </a:extLst>
          </p:cNvPr>
          <p:cNvPicPr>
            <a:picLocks noChangeAspect="1"/>
          </p:cNvPicPr>
          <p:nvPr/>
        </p:nvPicPr>
        <p:blipFill>
          <a:blip r:embed="rId5">
            <a:extLst>
              <a:ext uri="{28A0092B-C50C-407E-A947-70E740481C1C}">
                <a14:useLocalDpi xmlns:a14="http://schemas.microsoft.com/office/drawing/2010/main" val="0"/>
              </a:ext>
            </a:extLst>
          </a:blip>
          <a:srcRect l="5463" r="6683"/>
          <a:stretch>
            <a:fillRect/>
          </a:stretch>
        </p:blipFill>
        <p:spPr bwMode="auto">
          <a:xfrm>
            <a:off x="159292" y="1917240"/>
            <a:ext cx="3811588" cy="299522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ABEA2CF3-BF19-EFF0-9A1B-2F97894E396A}"/>
              </a:ext>
            </a:extLst>
          </p:cNvPr>
          <p:cNvSpPr txBox="1"/>
          <p:nvPr/>
        </p:nvSpPr>
        <p:spPr>
          <a:xfrm>
            <a:off x="8449518" y="4527299"/>
            <a:ext cx="3610015" cy="923330"/>
          </a:xfrm>
          <a:prstGeom prst="rect">
            <a:avLst/>
          </a:prstGeom>
          <a:noFill/>
        </p:spPr>
        <p:txBody>
          <a:bodyPr wrap="square">
            <a:spAutoFit/>
          </a:bodyPr>
          <a:lstStyle/>
          <a:p>
            <a:pPr algn="r"/>
            <a:r>
              <a:rPr lang="es-ES" b="1" dirty="0">
                <a:solidFill>
                  <a:schemeClr val="bg1"/>
                </a:solidFill>
                <a:latin typeface="+mj-lt"/>
                <a:ea typeface="+mj-ea"/>
                <a:cs typeface="+mj-cs"/>
              </a:rPr>
              <a:t>PERMACULTURA</a:t>
            </a:r>
          </a:p>
          <a:p>
            <a:pPr algn="r"/>
            <a:r>
              <a:rPr lang="es-ES" b="1" dirty="0">
                <a:solidFill>
                  <a:schemeClr val="bg1"/>
                </a:solidFill>
                <a:latin typeface="+mj-lt"/>
                <a:ea typeface="+mj-ea"/>
                <a:cs typeface="+mj-cs"/>
              </a:rPr>
              <a:t>Sistema agrícola que imita los ecosistemas naturales.</a:t>
            </a:r>
            <a:endParaRPr lang="it-IT" sz="1900" b="1" dirty="0">
              <a:solidFill>
                <a:schemeClr val="bg1"/>
              </a:solidFill>
              <a:latin typeface="Roboto" panose="02000000000000000000" pitchFamily="2" charset="0"/>
            </a:endParaRPr>
          </a:p>
        </p:txBody>
      </p:sp>
    </p:spTree>
    <p:extLst>
      <p:ext uri="{BB962C8B-B14F-4D97-AF65-F5344CB8AC3E}">
        <p14:creationId xmlns:p14="http://schemas.microsoft.com/office/powerpoint/2010/main" val="36823912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84DC8C01-871B-F5F8-84F5-1C8EB2AA16EC}"/>
              </a:ext>
            </a:extLst>
          </p:cNvPr>
          <p:cNvSpPr>
            <a:spLocks noGrp="1"/>
          </p:cNvSpPr>
          <p:nvPr>
            <p:ph type="sldNum" sz="quarter" idx="16"/>
          </p:nvPr>
        </p:nvSpPr>
        <p:spPr>
          <a:xfrm>
            <a:off x="8850313" y="6188075"/>
            <a:ext cx="2743200" cy="365125"/>
          </a:xfrm>
          <a:prstGeom prst="rect">
            <a:avLst/>
          </a:prstGeom>
        </p:spPr>
        <p:txBody>
          <a:bodyPr vert="horz" lIns="91440" tIns="45720" rIns="91440" bIns="45720" rtlCol="0" anchor="ctr"/>
          <a:lstStyle>
            <a:defPPr>
              <a:defRPr lang="it-IT"/>
            </a:defPPr>
            <a:lvl1pPr algn="r" rtl="0" eaLnBrk="1" fontAlgn="auto" hangingPunct="1">
              <a:spcBef>
                <a:spcPts val="0"/>
              </a:spcBef>
              <a:spcAft>
                <a:spcPts val="0"/>
              </a:spcAft>
              <a:defRPr sz="1200" i="1" kern="1200">
                <a:solidFill>
                  <a:schemeClr val="tx2"/>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2pPr>
            <a:lvl3pPr marL="9144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3pPr>
            <a:lvl4pPr marL="13716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4pPr>
            <a:lvl5pPr marL="18288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5pPr>
            <a:lvl6pPr marL="2286000" algn="l" defTabSz="914400" rtl="0" eaLnBrk="1" latinLnBrk="0" hangingPunct="1">
              <a:defRPr kern="1200">
                <a:solidFill>
                  <a:schemeClr val="tx1"/>
                </a:solidFill>
                <a:latin typeface="Speak Pro" panose="020B0504020101020102" pitchFamily="34" charset="0"/>
                <a:ea typeface="+mn-ea"/>
                <a:cs typeface="+mn-cs"/>
              </a:defRPr>
            </a:lvl6pPr>
            <a:lvl7pPr marL="2743200" algn="l" defTabSz="914400" rtl="0" eaLnBrk="1" latinLnBrk="0" hangingPunct="1">
              <a:defRPr kern="1200">
                <a:solidFill>
                  <a:schemeClr val="tx1"/>
                </a:solidFill>
                <a:latin typeface="Speak Pro" panose="020B0504020101020102" pitchFamily="34" charset="0"/>
                <a:ea typeface="+mn-ea"/>
                <a:cs typeface="+mn-cs"/>
              </a:defRPr>
            </a:lvl7pPr>
            <a:lvl8pPr marL="3200400" algn="l" defTabSz="914400" rtl="0" eaLnBrk="1" latinLnBrk="0" hangingPunct="1">
              <a:defRPr kern="1200">
                <a:solidFill>
                  <a:schemeClr val="tx1"/>
                </a:solidFill>
                <a:latin typeface="Speak Pro" panose="020B0504020101020102" pitchFamily="34" charset="0"/>
                <a:ea typeface="+mn-ea"/>
                <a:cs typeface="+mn-cs"/>
              </a:defRPr>
            </a:lvl8pPr>
            <a:lvl9pPr marL="3657600" algn="l" defTabSz="914400" rtl="0" eaLnBrk="1" latinLnBrk="0" hangingPunct="1">
              <a:defRPr kern="1200">
                <a:solidFill>
                  <a:schemeClr val="tx1"/>
                </a:solidFill>
                <a:latin typeface="Speak Pro" panose="020B0504020101020102" pitchFamily="34" charset="0"/>
                <a:ea typeface="+mn-ea"/>
                <a:cs typeface="+mn-cs"/>
              </a:defRPr>
            </a:lvl9pPr>
          </a:lstStyle>
          <a:p>
            <a:pPr>
              <a:defRPr/>
            </a:pPr>
            <a:fld id="{F857233F-54BF-4397-BDC9-19DF7F0A6399}" type="slidenum">
              <a:rPr lang="en-US" smtClean="0"/>
              <a:pPr>
                <a:defRPr/>
              </a:pPr>
              <a:t>26</a:t>
            </a:fld>
            <a:endParaRPr lang="en-US" dirty="0"/>
          </a:p>
        </p:txBody>
      </p:sp>
      <p:sp>
        <p:nvSpPr>
          <p:cNvPr id="2" name="Rectangle 3">
            <a:extLst>
              <a:ext uri="{FF2B5EF4-FFF2-40B4-BE49-F238E27FC236}">
                <a16:creationId xmlns:a16="http://schemas.microsoft.com/office/drawing/2014/main" id="{7423334F-9F20-E7CA-5962-05899F5EDB66}"/>
              </a:ext>
            </a:extLst>
          </p:cNvPr>
          <p:cNvSpPr txBox="1">
            <a:spLocks noChangeArrowheads="1"/>
          </p:cNvSpPr>
          <p:nvPr/>
        </p:nvSpPr>
        <p:spPr bwMode="auto">
          <a:xfrm>
            <a:off x="1736725" y="2424541"/>
            <a:ext cx="6483350" cy="4103586"/>
          </a:xfrm>
          <a:prstGeom prst="rect">
            <a:avLst/>
          </a:prstGeom>
          <a:noFill/>
          <a:ln>
            <a:noFill/>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Speak Pro" panose="020B0504020101020102" pitchFamily="34" charset="0"/>
              </a:defRPr>
            </a:lvl1pPr>
            <a:lvl2pPr>
              <a:lnSpc>
                <a:spcPct val="90000"/>
              </a:lnSpc>
              <a:spcBef>
                <a:spcPts val="500"/>
              </a:spcBef>
              <a:buFont typeface="Arial" panose="020B0604020202020204" pitchFamily="34" charset="0"/>
              <a:buChar char="•"/>
              <a:defRPr sz="2400">
                <a:solidFill>
                  <a:schemeClr val="tx1"/>
                </a:solidFill>
                <a:latin typeface="Speak Pro" panose="020B0504020101020102"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peak Pro" panose="020B0504020101020102"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9pPr>
          </a:lstStyle>
          <a:p>
            <a:pPr marL="0" lvl="1" eaLnBrk="1" hangingPunct="1">
              <a:lnSpc>
                <a:spcPct val="100000"/>
              </a:lnSpc>
              <a:spcBef>
                <a:spcPts val="1200"/>
              </a:spcBef>
              <a:spcAft>
                <a:spcPts val="300"/>
              </a:spcAft>
              <a:buFontTx/>
              <a:buNone/>
              <a:defRPr/>
            </a:pPr>
            <a:r>
              <a:rPr lang="es-ES" altLang="it-IT" sz="2100" b="1" dirty="0">
                <a:solidFill>
                  <a:schemeClr val="bg1"/>
                </a:solidFill>
                <a:latin typeface="Candara" panose="020E0502030303020204" pitchFamily="34" charset="0"/>
                <a:ea typeface="+mj-ea"/>
                <a:cs typeface="+mj-cs"/>
              </a:rPr>
              <a:t>La idea del compostaje se origina a partir de la simple observación de lo que siempre ha sucedido en la naturaleza.</a:t>
            </a:r>
          </a:p>
          <a:p>
            <a:pPr marL="0" lvl="1" eaLnBrk="1" hangingPunct="1">
              <a:lnSpc>
                <a:spcPct val="100000"/>
              </a:lnSpc>
              <a:spcBef>
                <a:spcPts val="1200"/>
              </a:spcBef>
              <a:spcAft>
                <a:spcPts val="300"/>
              </a:spcAft>
              <a:buFontTx/>
              <a:buNone/>
              <a:defRPr/>
            </a:pPr>
            <a:r>
              <a:rPr lang="es-ES" altLang="it-IT" sz="2100" b="1" dirty="0">
                <a:solidFill>
                  <a:schemeClr val="bg1"/>
                </a:solidFill>
                <a:latin typeface="Candara" panose="020E0502030303020204" pitchFamily="34" charset="0"/>
                <a:ea typeface="+mj-ea"/>
                <a:cs typeface="+mj-cs"/>
              </a:rPr>
              <a:t>En un bosque, por ejemplo, los árboles, arbustos y plantas herbáceas al final de su ciclo se descomponen naturalmente en las capas superficiales del suelo gracias a la intervención de hongos, bacterias, insectos, lombrices de tierra y muchas otras categorías de organismos vivos. </a:t>
            </a:r>
          </a:p>
          <a:p>
            <a:pPr marL="0" lvl="1" eaLnBrk="1" hangingPunct="1">
              <a:lnSpc>
                <a:spcPct val="100000"/>
              </a:lnSpc>
              <a:spcBef>
                <a:spcPts val="1200"/>
              </a:spcBef>
              <a:spcAft>
                <a:spcPts val="300"/>
              </a:spcAft>
              <a:buFontTx/>
              <a:buNone/>
              <a:defRPr/>
            </a:pPr>
            <a:r>
              <a:rPr lang="it-IT" altLang="it-IT" sz="2100" b="1" dirty="0">
                <a:solidFill>
                  <a:schemeClr val="bg1"/>
                </a:solidFill>
                <a:latin typeface="Candara" panose="020E0502030303020204" pitchFamily="34" charset="0"/>
                <a:ea typeface="+mj-ea"/>
                <a:cs typeface="+mj-cs"/>
              </a:rPr>
              <a:t>Compostar </a:t>
            </a:r>
            <a:r>
              <a:rPr lang="es-ES" altLang="it-IT" sz="2100" b="1" dirty="0">
                <a:solidFill>
                  <a:schemeClr val="bg1"/>
                </a:solidFill>
                <a:latin typeface="Candara" panose="020E0502030303020204" pitchFamily="34" charset="0"/>
                <a:ea typeface="+mj-ea"/>
                <a:cs typeface="+mj-cs"/>
              </a:rPr>
              <a:t>significa transformar la materia orgánica de desecho de acuerdo con procesos naturales.</a:t>
            </a:r>
            <a:endParaRPr lang="it-IT" altLang="it-IT" sz="2100" b="1" dirty="0">
              <a:solidFill>
                <a:schemeClr val="bg1"/>
              </a:solidFill>
              <a:latin typeface="Candara" panose="020E0502030303020204" pitchFamily="34" charset="0"/>
              <a:ea typeface="+mj-ea"/>
              <a:cs typeface="+mj-cs"/>
            </a:endParaRPr>
          </a:p>
        </p:txBody>
      </p:sp>
      <p:sp>
        <p:nvSpPr>
          <p:cNvPr id="69636" name="Titolo 9">
            <a:extLst>
              <a:ext uri="{FF2B5EF4-FFF2-40B4-BE49-F238E27FC236}">
                <a16:creationId xmlns:a16="http://schemas.microsoft.com/office/drawing/2014/main" id="{DBBB3342-D970-74A3-F6DD-823872D50E94}"/>
              </a:ext>
            </a:extLst>
          </p:cNvPr>
          <p:cNvSpPr txBox="1">
            <a:spLocks/>
          </p:cNvSpPr>
          <p:nvPr/>
        </p:nvSpPr>
        <p:spPr bwMode="auto">
          <a:xfrm>
            <a:off x="114300" y="1"/>
            <a:ext cx="10907713" cy="2043818"/>
          </a:xfrm>
          <a:prstGeom prst="rect">
            <a:avLst/>
          </a:prstGeom>
          <a:noFill/>
          <a:ln>
            <a:noFill/>
          </a:ln>
        </p:spPr>
        <p:txBody>
          <a:bodyPr anchor="b"/>
          <a:lstStyle>
            <a:lvl1pPr>
              <a:lnSpc>
                <a:spcPct val="90000"/>
              </a:lnSpc>
              <a:spcBef>
                <a:spcPts val="1000"/>
              </a:spcBef>
              <a:buFont typeface="Arial" panose="020B0604020202020204" pitchFamily="34" charset="0"/>
              <a:buChar char="•"/>
              <a:defRPr sz="2800">
                <a:solidFill>
                  <a:schemeClr val="tx1"/>
                </a:solidFill>
                <a:latin typeface="Speak Pro" panose="020B0504020101020102"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Speak Pro" panose="020B0504020101020102"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peak Pro" panose="020B0504020101020102"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9pPr>
          </a:lstStyle>
          <a:p>
            <a:pPr eaLnBrk="1" hangingPunct="1">
              <a:spcBef>
                <a:spcPct val="0"/>
              </a:spcBef>
              <a:buFont typeface="Arial" panose="020B0604020202020204" pitchFamily="34" charset="0"/>
              <a:buNone/>
              <a:defRPr/>
            </a:pPr>
            <a:r>
              <a:rPr lang="es-ES" altLang="it-IT" sz="2300" b="1" dirty="0">
                <a:solidFill>
                  <a:schemeClr val="bg1"/>
                </a:solidFill>
                <a:latin typeface="+mj-lt"/>
                <a:ea typeface="+mj-ea"/>
                <a:cs typeface="+mj-cs"/>
              </a:rPr>
              <a:t>COMPOSTAJE </a:t>
            </a:r>
          </a:p>
          <a:p>
            <a:pPr eaLnBrk="1" hangingPunct="1">
              <a:spcBef>
                <a:spcPct val="0"/>
              </a:spcBef>
              <a:buFont typeface="Arial" panose="020B0604020202020204" pitchFamily="34" charset="0"/>
              <a:buNone/>
              <a:defRPr/>
            </a:pPr>
            <a:endParaRPr lang="es-ES" altLang="it-IT" sz="1000" b="1" dirty="0">
              <a:solidFill>
                <a:schemeClr val="bg1"/>
              </a:solidFill>
              <a:latin typeface="+mj-lt"/>
              <a:ea typeface="+mj-ea"/>
              <a:cs typeface="+mj-cs"/>
            </a:endParaRPr>
          </a:p>
          <a:p>
            <a:pPr eaLnBrk="1" hangingPunct="1">
              <a:spcBef>
                <a:spcPct val="0"/>
              </a:spcBef>
              <a:buFont typeface="Arial" panose="020B0604020202020204" pitchFamily="34" charset="0"/>
              <a:buNone/>
              <a:defRPr/>
            </a:pPr>
            <a:r>
              <a:rPr lang="es-ES" altLang="it-IT" sz="2000" b="1" dirty="0">
                <a:solidFill>
                  <a:schemeClr val="bg1"/>
                </a:solidFill>
                <a:latin typeface="+mj-lt"/>
                <a:ea typeface="+mj-ea"/>
                <a:cs typeface="+mj-cs"/>
              </a:rPr>
              <a:t>NBS APLICADA A LA AGRICULTURA</a:t>
            </a:r>
            <a:br>
              <a:rPr kumimoji="1" lang="es-ES" altLang="it-IT" sz="800" b="1" dirty="0">
                <a:solidFill>
                  <a:schemeClr val="bg1"/>
                </a:solidFill>
                <a:latin typeface="Century Gothic" panose="020B0502020202020204" pitchFamily="34" charset="0"/>
              </a:rPr>
            </a:br>
            <a:endParaRPr kumimoji="1" lang="es-ES" altLang="it-IT" sz="800" b="1" dirty="0">
              <a:solidFill>
                <a:schemeClr val="bg1"/>
              </a:solidFill>
              <a:latin typeface="Century Gothic" panose="020B0502020202020204" pitchFamily="34" charset="0"/>
            </a:endParaRPr>
          </a:p>
          <a:p>
            <a:pPr eaLnBrk="1" hangingPunct="1">
              <a:spcBef>
                <a:spcPct val="0"/>
              </a:spcBef>
              <a:buFont typeface="Arial" panose="020B0604020202020204" pitchFamily="34" charset="0"/>
              <a:buNone/>
              <a:defRPr/>
            </a:pPr>
            <a:r>
              <a:rPr lang="es-ES" altLang="it-IT" sz="2300" b="1" dirty="0">
                <a:solidFill>
                  <a:schemeClr val="bg1"/>
                </a:solidFill>
                <a:latin typeface="Candara" panose="020E0502030303020204" pitchFamily="34" charset="0"/>
                <a:ea typeface="+mj-ea"/>
                <a:cs typeface="+mj-cs"/>
              </a:rPr>
              <a:t>Exemplo</a:t>
            </a:r>
            <a:r>
              <a:rPr kumimoji="1" lang="es-ES" altLang="it-IT" sz="2400" dirty="0">
                <a:solidFill>
                  <a:schemeClr val="bg1"/>
                </a:solidFill>
                <a:latin typeface="Century Gothic" panose="020B0502020202020204" pitchFamily="34" charset="0"/>
              </a:rPr>
              <a:t> </a:t>
            </a:r>
            <a:r>
              <a:rPr lang="es-ES" altLang="it-IT" sz="2300" b="1" dirty="0">
                <a:solidFill>
                  <a:schemeClr val="bg1"/>
                </a:solidFill>
                <a:latin typeface="Candara" panose="020E0502030303020204" pitchFamily="34" charset="0"/>
                <a:ea typeface="+mj-ea"/>
                <a:cs typeface="+mj-cs"/>
              </a:rPr>
              <a:t>de cómo un RESIDUO ORGÁNICO - por lo tanto algo que muchos consideran un problema a resolver - y en cambio, si se gestiona bien, se trata cómo puede convertirse en un RECURSO, incluso en uno SOSTENIBLE</a:t>
            </a:r>
          </a:p>
        </p:txBody>
      </p:sp>
      <p:pic>
        <p:nvPicPr>
          <p:cNvPr id="67590" name="Immagine 6">
            <a:extLst>
              <a:ext uri="{FF2B5EF4-FFF2-40B4-BE49-F238E27FC236}">
                <a16:creationId xmlns:a16="http://schemas.microsoft.com/office/drawing/2014/main" id="{657A4D3B-6437-54DB-18F6-0144D640ED98}"/>
              </a:ext>
            </a:extLst>
          </p:cNvPr>
          <p:cNvPicPr>
            <a:picLocks noChangeAspect="1"/>
          </p:cNvPicPr>
          <p:nvPr/>
        </p:nvPicPr>
        <p:blipFill>
          <a:blip r:embed="rId2">
            <a:extLst>
              <a:ext uri="{28A0092B-C50C-407E-A947-70E740481C1C}">
                <a14:useLocalDpi xmlns:a14="http://schemas.microsoft.com/office/drawing/2010/main" val="0"/>
              </a:ext>
            </a:extLst>
          </a:blip>
          <a:srcRect r="29152"/>
          <a:stretch>
            <a:fillRect/>
          </a:stretch>
        </p:blipFill>
        <p:spPr bwMode="auto">
          <a:xfrm>
            <a:off x="8509000" y="2019300"/>
            <a:ext cx="3479800" cy="46243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dissolv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9287F-6E6E-CB93-7D39-87CAB7A2A4BE}"/>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AAD6BEA4-FA5D-D58E-63AE-10FE4CA2F6F7}"/>
              </a:ext>
            </a:extLst>
          </p:cNvPr>
          <p:cNvSpPr>
            <a:spLocks noGrp="1"/>
          </p:cNvSpPr>
          <p:nvPr>
            <p:ph type="sldNum" sz="quarter" idx="16"/>
          </p:nvPr>
        </p:nvSpPr>
        <p:spPr>
          <a:xfrm>
            <a:off x="8850313" y="6188075"/>
            <a:ext cx="2743200" cy="365125"/>
          </a:xfrm>
          <a:prstGeom prst="rect">
            <a:avLst/>
          </a:prstGeom>
        </p:spPr>
        <p:txBody>
          <a:bodyPr vert="horz" lIns="91440" tIns="45720" rIns="91440" bIns="45720" rtlCol="0" anchor="ctr"/>
          <a:lstStyle>
            <a:defPPr>
              <a:defRPr lang="it-IT"/>
            </a:defPPr>
            <a:lvl1pPr algn="r" rtl="0" eaLnBrk="1" fontAlgn="auto" hangingPunct="1">
              <a:spcBef>
                <a:spcPts val="0"/>
              </a:spcBef>
              <a:spcAft>
                <a:spcPts val="0"/>
              </a:spcAft>
              <a:defRPr sz="1200" i="1" kern="1200">
                <a:solidFill>
                  <a:schemeClr val="tx2"/>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2pPr>
            <a:lvl3pPr marL="9144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3pPr>
            <a:lvl4pPr marL="13716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4pPr>
            <a:lvl5pPr marL="18288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5pPr>
            <a:lvl6pPr marL="2286000" algn="l" defTabSz="914400" rtl="0" eaLnBrk="1" latinLnBrk="0" hangingPunct="1">
              <a:defRPr kern="1200">
                <a:solidFill>
                  <a:schemeClr val="tx1"/>
                </a:solidFill>
                <a:latin typeface="Speak Pro" panose="020B0504020101020102" pitchFamily="34" charset="0"/>
                <a:ea typeface="+mn-ea"/>
                <a:cs typeface="+mn-cs"/>
              </a:defRPr>
            </a:lvl6pPr>
            <a:lvl7pPr marL="2743200" algn="l" defTabSz="914400" rtl="0" eaLnBrk="1" latinLnBrk="0" hangingPunct="1">
              <a:defRPr kern="1200">
                <a:solidFill>
                  <a:schemeClr val="tx1"/>
                </a:solidFill>
                <a:latin typeface="Speak Pro" panose="020B0504020101020102" pitchFamily="34" charset="0"/>
                <a:ea typeface="+mn-ea"/>
                <a:cs typeface="+mn-cs"/>
              </a:defRPr>
            </a:lvl7pPr>
            <a:lvl8pPr marL="3200400" algn="l" defTabSz="914400" rtl="0" eaLnBrk="1" latinLnBrk="0" hangingPunct="1">
              <a:defRPr kern="1200">
                <a:solidFill>
                  <a:schemeClr val="tx1"/>
                </a:solidFill>
                <a:latin typeface="Speak Pro" panose="020B0504020101020102" pitchFamily="34" charset="0"/>
                <a:ea typeface="+mn-ea"/>
                <a:cs typeface="+mn-cs"/>
              </a:defRPr>
            </a:lvl8pPr>
            <a:lvl9pPr marL="3657600" algn="l" defTabSz="914400" rtl="0" eaLnBrk="1" latinLnBrk="0" hangingPunct="1">
              <a:defRPr kern="1200">
                <a:solidFill>
                  <a:schemeClr val="tx1"/>
                </a:solidFill>
                <a:latin typeface="Speak Pro" panose="020B0504020101020102" pitchFamily="34" charset="0"/>
                <a:ea typeface="+mn-ea"/>
                <a:cs typeface="+mn-cs"/>
              </a:defRPr>
            </a:lvl9pPr>
          </a:lstStyle>
          <a:p>
            <a:pPr>
              <a:defRPr/>
            </a:pPr>
            <a:fld id="{30ADC0D0-1F76-49EB-AD61-05E9486F76C3}" type="slidenum">
              <a:rPr lang="en-US" smtClean="0"/>
              <a:pPr>
                <a:defRPr/>
              </a:pPr>
              <a:t>27</a:t>
            </a:fld>
            <a:endParaRPr lang="en-US" dirty="0"/>
          </a:p>
        </p:txBody>
      </p:sp>
      <p:sp>
        <p:nvSpPr>
          <p:cNvPr id="76804" name="CasellaDiTesto 7">
            <a:extLst>
              <a:ext uri="{FF2B5EF4-FFF2-40B4-BE49-F238E27FC236}">
                <a16:creationId xmlns:a16="http://schemas.microsoft.com/office/drawing/2014/main" id="{959E880B-4C03-075E-D2B6-E362C187E085}"/>
              </a:ext>
            </a:extLst>
          </p:cNvPr>
          <p:cNvSpPr txBox="1">
            <a:spLocks noChangeArrowheads="1"/>
          </p:cNvSpPr>
          <p:nvPr/>
        </p:nvSpPr>
        <p:spPr bwMode="auto">
          <a:xfrm>
            <a:off x="82549" y="623425"/>
            <a:ext cx="10995025" cy="168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Speak Pro" panose="020B0504020101020102"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peak Pro" panose="020B0504020101020102"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peak Pro" panose="020B0504020101020102"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9pPr>
          </a:lstStyle>
          <a:p>
            <a:pPr algn="just">
              <a:lnSpc>
                <a:spcPct val="125000"/>
              </a:lnSpc>
              <a:spcAft>
                <a:spcPts val="800"/>
              </a:spcAft>
              <a:buNone/>
            </a:pPr>
            <a:r>
              <a:rPr lang="es-ES" sz="2100" dirty="0">
                <a:solidFill>
                  <a:srgbClr val="F3ECEA"/>
                </a:solidFill>
                <a:latin typeface="Tisa Offc Serif Pro" panose="02010504030101020102" pitchFamily="2" charset="0"/>
              </a:rPr>
              <a:t>Experimentación de un modelo más natural también en la fase de diseño del mismo, considerando las características edáficas, hídricas e históricas del sitio y utilizándolas como parámetros en las elecciones de diseño tanto del sitio/parque arqueológico en su conjunto como, en concreto, de los sectores destinados a albergar una huerta urbana-educativa</a:t>
            </a:r>
            <a:r>
              <a:rPr lang="it-IT" sz="2100" dirty="0">
                <a:solidFill>
                  <a:srgbClr val="F3ECEA"/>
                </a:solidFill>
                <a:latin typeface="Tisa Offc Serif Pro" panose="02010504030101020102" pitchFamily="2" charset="0"/>
              </a:rPr>
              <a:t>.</a:t>
            </a:r>
          </a:p>
        </p:txBody>
      </p:sp>
      <p:sp>
        <p:nvSpPr>
          <p:cNvPr id="78853" name="CasellaDiTesto 2">
            <a:extLst>
              <a:ext uri="{FF2B5EF4-FFF2-40B4-BE49-F238E27FC236}">
                <a16:creationId xmlns:a16="http://schemas.microsoft.com/office/drawing/2014/main" id="{F1FC904E-2CEA-3DFF-D0D6-4531AE6CA442}"/>
              </a:ext>
            </a:extLst>
          </p:cNvPr>
          <p:cNvSpPr txBox="1">
            <a:spLocks noChangeArrowheads="1"/>
          </p:cNvSpPr>
          <p:nvPr/>
        </p:nvSpPr>
        <p:spPr bwMode="auto">
          <a:xfrm>
            <a:off x="80963" y="160338"/>
            <a:ext cx="10561637" cy="446276"/>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Speak Pro" panose="020B0504020101020102"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peak Pro" panose="020B0504020101020102"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peak Pro" panose="020B0504020101020102"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9pPr>
          </a:lstStyle>
          <a:p>
            <a:pPr>
              <a:lnSpc>
                <a:spcPct val="100000"/>
              </a:lnSpc>
              <a:spcBef>
                <a:spcPct val="0"/>
              </a:spcBef>
              <a:buFont typeface="Arial" panose="020B0604020202020204" pitchFamily="34" charset="0"/>
              <a:buNone/>
              <a:defRPr/>
            </a:pPr>
            <a:r>
              <a:rPr lang="it-IT" altLang="it-IT" sz="2300" b="1" dirty="0">
                <a:solidFill>
                  <a:schemeClr val="bg1"/>
                </a:solidFill>
                <a:latin typeface="+mj-lt"/>
                <a:ea typeface="+mj-ea"/>
                <a:cs typeface="+mj-cs"/>
              </a:rPr>
              <a:t>HUERTAS URBANAS</a:t>
            </a:r>
          </a:p>
        </p:txBody>
      </p:sp>
      <p:sp>
        <p:nvSpPr>
          <p:cNvPr id="76806" name="CasellaDiTesto 7">
            <a:extLst>
              <a:ext uri="{FF2B5EF4-FFF2-40B4-BE49-F238E27FC236}">
                <a16:creationId xmlns:a16="http://schemas.microsoft.com/office/drawing/2014/main" id="{F0CC626F-D1BD-C5ED-F1CB-6C2CDB292A85}"/>
              </a:ext>
            </a:extLst>
          </p:cNvPr>
          <p:cNvSpPr txBox="1">
            <a:spLocks noChangeArrowheads="1"/>
          </p:cNvSpPr>
          <p:nvPr/>
        </p:nvSpPr>
        <p:spPr bwMode="auto">
          <a:xfrm>
            <a:off x="1549400" y="2733336"/>
            <a:ext cx="5207000" cy="382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Speak Pro" panose="020B0504020101020102"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peak Pro" panose="020B0504020101020102"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peak Pro" panose="020B0504020101020102"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9pPr>
          </a:lstStyle>
          <a:p>
            <a:pPr marL="0" indent="0">
              <a:lnSpc>
                <a:spcPct val="125000"/>
              </a:lnSpc>
              <a:spcAft>
                <a:spcPts val="800"/>
              </a:spcAft>
              <a:buNone/>
            </a:pPr>
            <a:r>
              <a:rPr lang="es-ES" sz="2100" b="1" dirty="0">
                <a:solidFill>
                  <a:srgbClr val="F3ECEA"/>
                </a:solidFill>
                <a:latin typeface="Tisa Offc Serif Pro" panose="02010504030101020102" pitchFamily="2" charset="0"/>
              </a:rPr>
              <a:t>Considerando también:</a:t>
            </a:r>
          </a:p>
          <a:p>
            <a:pPr>
              <a:lnSpc>
                <a:spcPct val="125000"/>
              </a:lnSpc>
              <a:spcAft>
                <a:spcPts val="800"/>
              </a:spcAft>
            </a:pPr>
            <a:r>
              <a:rPr lang="es-ES" sz="2100" b="1" dirty="0">
                <a:solidFill>
                  <a:srgbClr val="F3ECEA"/>
                </a:solidFill>
                <a:latin typeface="Tisa Offc Serif Pro" panose="02010504030101020102" pitchFamily="2" charset="0"/>
              </a:rPr>
              <a:t>Las especies ya presentes</a:t>
            </a:r>
          </a:p>
          <a:p>
            <a:pPr>
              <a:lnSpc>
                <a:spcPct val="125000"/>
              </a:lnSpc>
              <a:spcAft>
                <a:spcPts val="800"/>
              </a:spcAft>
            </a:pPr>
            <a:r>
              <a:rPr lang="es-ES" sz="2100" b="1" dirty="0">
                <a:solidFill>
                  <a:srgbClr val="F3ECEA"/>
                </a:solidFill>
                <a:latin typeface="Tisa Offc Serif Pro" panose="02010504030101020102" pitchFamily="2" charset="0"/>
              </a:rPr>
              <a:t>El Patrimonio Etnobotánico local</a:t>
            </a:r>
          </a:p>
          <a:p>
            <a:pPr>
              <a:lnSpc>
                <a:spcPct val="125000"/>
              </a:lnSpc>
              <a:spcAft>
                <a:spcPts val="800"/>
              </a:spcAft>
            </a:pPr>
            <a:r>
              <a:rPr lang="es-ES" sz="2100" b="1" dirty="0">
                <a:solidFill>
                  <a:srgbClr val="F3ECEA"/>
                </a:solidFill>
                <a:latin typeface="Tisa Offc Serif Pro" panose="02010504030101020102" pitchFamily="2" charset="0"/>
              </a:rPr>
              <a:t>La Agrobiodiversidad del territorio</a:t>
            </a:r>
          </a:p>
          <a:p>
            <a:pPr>
              <a:lnSpc>
                <a:spcPct val="125000"/>
              </a:lnSpc>
              <a:spcAft>
                <a:spcPts val="800"/>
              </a:spcAft>
            </a:pPr>
            <a:r>
              <a:rPr lang="es-ES" sz="2100" b="1" dirty="0">
                <a:solidFill>
                  <a:srgbClr val="F3ECEA"/>
                </a:solidFill>
                <a:latin typeface="Tisa Offc Serif Pro" panose="02010504030101020102" pitchFamily="2" charset="0"/>
              </a:rPr>
              <a:t>Las especies conectadas a las comunidades que en pasado vivieron en ese sitio</a:t>
            </a:r>
            <a:endParaRPr lang="it-IT" sz="2100" b="1" dirty="0">
              <a:solidFill>
                <a:srgbClr val="F3ECEA"/>
              </a:solidFill>
              <a:latin typeface="Tisa Offc Serif Pro" panose="02010504030101020102" pitchFamily="2" charset="0"/>
            </a:endParaRPr>
          </a:p>
        </p:txBody>
      </p:sp>
      <p:pic>
        <p:nvPicPr>
          <p:cNvPr id="11266" name="Picture 2" descr="Secretaría de Agricultura visita las 13 huertas urbanas de Manizales y ...">
            <a:extLst>
              <a:ext uri="{FF2B5EF4-FFF2-40B4-BE49-F238E27FC236}">
                <a16:creationId xmlns:a16="http://schemas.microsoft.com/office/drawing/2014/main" id="{BE7B2645-76B9-0C70-3D96-4561D93A11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48"/>
          <a:stretch/>
        </p:blipFill>
        <p:spPr bwMode="auto">
          <a:xfrm>
            <a:off x="6756400" y="2902723"/>
            <a:ext cx="5183950" cy="3734753"/>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7611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egnaposto numero diapositiva 4">
            <a:extLst>
              <a:ext uri="{FF2B5EF4-FFF2-40B4-BE49-F238E27FC236}">
                <a16:creationId xmlns:a16="http://schemas.microsoft.com/office/drawing/2014/main" id="{293A986D-A591-C1E2-5047-BFEF2FAD85B3}"/>
              </a:ext>
            </a:extLst>
          </p:cNvPr>
          <p:cNvSpPr>
            <a:spLocks noGrp="1" noChangeArrowheads="1"/>
          </p:cNvSpPr>
          <p:nvPr>
            <p:ph type="sldNum" sz="quarter" idx="16"/>
          </p:nvPr>
        </p:nvSpPr>
        <p:spPr bwMode="auto">
          <a:xfrm>
            <a:off x="8850313" y="6188075"/>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it-IT"/>
            </a:defPPr>
            <a:lvl1pPr algn="r" rtl="0" eaLnBrk="1" fontAlgn="auto" hangingPunct="1">
              <a:spcBef>
                <a:spcPts val="0"/>
              </a:spcBef>
              <a:spcAft>
                <a:spcPts val="0"/>
              </a:spcAft>
              <a:defRPr sz="1200" i="1" kern="1200">
                <a:solidFill>
                  <a:schemeClr val="tx2"/>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2pPr>
            <a:lvl3pPr marL="9144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3pPr>
            <a:lvl4pPr marL="13716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4pPr>
            <a:lvl5pPr marL="18288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5pPr>
            <a:lvl6pPr marL="2286000" algn="l" defTabSz="914400" rtl="0" eaLnBrk="1" latinLnBrk="0" hangingPunct="1">
              <a:defRPr kern="1200">
                <a:solidFill>
                  <a:schemeClr val="tx1"/>
                </a:solidFill>
                <a:latin typeface="Speak Pro" panose="020B0504020101020102" pitchFamily="34" charset="0"/>
                <a:ea typeface="+mn-ea"/>
                <a:cs typeface="+mn-cs"/>
              </a:defRPr>
            </a:lvl6pPr>
            <a:lvl7pPr marL="2743200" algn="l" defTabSz="914400" rtl="0" eaLnBrk="1" latinLnBrk="0" hangingPunct="1">
              <a:defRPr kern="1200">
                <a:solidFill>
                  <a:schemeClr val="tx1"/>
                </a:solidFill>
                <a:latin typeface="Speak Pro" panose="020B0504020101020102" pitchFamily="34" charset="0"/>
                <a:ea typeface="+mn-ea"/>
                <a:cs typeface="+mn-cs"/>
              </a:defRPr>
            </a:lvl7pPr>
            <a:lvl8pPr marL="3200400" algn="l" defTabSz="914400" rtl="0" eaLnBrk="1" latinLnBrk="0" hangingPunct="1">
              <a:defRPr kern="1200">
                <a:solidFill>
                  <a:schemeClr val="tx1"/>
                </a:solidFill>
                <a:latin typeface="Speak Pro" panose="020B0504020101020102" pitchFamily="34" charset="0"/>
                <a:ea typeface="+mn-ea"/>
                <a:cs typeface="+mn-cs"/>
              </a:defRPr>
            </a:lvl8pPr>
            <a:lvl9pPr marL="3657600" algn="l" defTabSz="914400" rtl="0" eaLnBrk="1" latinLnBrk="0" hangingPunct="1">
              <a:defRPr kern="1200">
                <a:solidFill>
                  <a:schemeClr val="tx1"/>
                </a:solidFill>
                <a:latin typeface="Speak Pro" panose="020B0504020101020102" pitchFamily="34" charset="0"/>
                <a:ea typeface="+mn-ea"/>
                <a:cs typeface="+mn-cs"/>
              </a:defRPr>
            </a:lvl9pPr>
          </a:lstStyle>
          <a:p>
            <a:pPr fontAlgn="base">
              <a:lnSpc>
                <a:spcPct val="100000"/>
              </a:lnSpc>
              <a:spcBef>
                <a:spcPct val="0"/>
              </a:spcBef>
              <a:spcAft>
                <a:spcPct val="0"/>
              </a:spcAft>
              <a:buFontTx/>
              <a:buNone/>
              <a:defRPr/>
            </a:pPr>
            <a:fld id="{F292BEB2-C342-460A-B422-160CEC5E7B4C}" type="slidenum">
              <a:rPr lang="en-US" smtClean="0"/>
              <a:pPr fontAlgn="base">
                <a:lnSpc>
                  <a:spcPct val="100000"/>
                </a:lnSpc>
                <a:spcBef>
                  <a:spcPct val="0"/>
                </a:spcBef>
                <a:spcAft>
                  <a:spcPct val="0"/>
                </a:spcAft>
                <a:buFontTx/>
                <a:buNone/>
                <a:defRPr/>
              </a:pPr>
              <a:t>28</a:t>
            </a:fld>
            <a:endParaRPr lang="en-US" altLang="it-IT" sz="1200">
              <a:solidFill>
                <a:schemeClr val="tx2"/>
              </a:solidFill>
            </a:endParaRPr>
          </a:p>
        </p:txBody>
      </p:sp>
      <p:sp>
        <p:nvSpPr>
          <p:cNvPr id="13" name="Titolo 1">
            <a:extLst>
              <a:ext uri="{FF2B5EF4-FFF2-40B4-BE49-F238E27FC236}">
                <a16:creationId xmlns:a16="http://schemas.microsoft.com/office/drawing/2014/main" id="{C35E5DB3-BF33-6468-B01F-0FC98CB84A72}"/>
              </a:ext>
            </a:extLst>
          </p:cNvPr>
          <p:cNvSpPr txBox="1">
            <a:spLocks/>
          </p:cNvSpPr>
          <p:nvPr/>
        </p:nvSpPr>
        <p:spPr>
          <a:xfrm>
            <a:off x="1711848" y="304800"/>
            <a:ext cx="9758664" cy="831850"/>
          </a:xfrm>
          <a:prstGeom prst="rect">
            <a:avLst/>
          </a:prstGeom>
        </p:spPr>
        <p:txBody>
          <a:bodyPr anchor="b">
            <a:noAutofit/>
          </a:bodyPr>
          <a:lstStyle>
            <a:lvl1pPr algn="l" defTabSz="914400" rtl="0" eaLnBrk="1" latinLnBrk="0" hangingPunct="1">
              <a:lnSpc>
                <a:spcPct val="90000"/>
              </a:lnSpc>
              <a:spcBef>
                <a:spcPct val="0"/>
              </a:spcBef>
              <a:buNone/>
              <a:defRPr sz="5500" b="1" kern="1200">
                <a:solidFill>
                  <a:schemeClr val="bg1"/>
                </a:solidFill>
                <a:latin typeface="+mj-lt"/>
                <a:ea typeface="+mj-ea"/>
                <a:cs typeface="+mj-cs"/>
              </a:defRPr>
            </a:lvl1pPr>
          </a:lstStyle>
          <a:p>
            <a:pPr marL="538163" indent="-538163">
              <a:defRPr/>
            </a:pPr>
            <a:r>
              <a:rPr lang="it-IT" altLang="it-IT" sz="2400" b="1" dirty="0">
                <a:solidFill>
                  <a:schemeClr val="bg1"/>
                </a:solidFill>
                <a:latin typeface="+mj-lt"/>
                <a:ea typeface="+mj-ea"/>
                <a:cs typeface="+mj-cs"/>
              </a:rPr>
              <a:t>HUERTAS URBANAS </a:t>
            </a:r>
          </a:p>
          <a:p>
            <a:pPr marL="538163" indent="-538163">
              <a:defRPr/>
            </a:pPr>
            <a:endParaRPr lang="it-IT" altLang="it-IT" sz="1000" b="1" dirty="0">
              <a:solidFill>
                <a:schemeClr val="bg1"/>
              </a:solidFill>
              <a:latin typeface="+mj-lt"/>
              <a:ea typeface="+mj-ea"/>
              <a:cs typeface="+mj-cs"/>
            </a:endParaRPr>
          </a:p>
          <a:p>
            <a:pPr marL="538163" indent="-538163" fontAlgn="auto">
              <a:spcAft>
                <a:spcPts val="0"/>
              </a:spcAft>
              <a:defRPr/>
            </a:pPr>
            <a:r>
              <a:rPr lang="es-ES" sz="2200" dirty="0"/>
              <a:t>Y ESPECIES ESPONTANEAS DE INTERÉS ETNOBOTÁNICO EN CUBA</a:t>
            </a:r>
          </a:p>
        </p:txBody>
      </p:sp>
      <p:pic>
        <p:nvPicPr>
          <p:cNvPr id="64516" name="Immagine 18">
            <a:extLst>
              <a:ext uri="{FF2B5EF4-FFF2-40B4-BE49-F238E27FC236}">
                <a16:creationId xmlns:a16="http://schemas.microsoft.com/office/drawing/2014/main" id="{D8375122-DD57-28DB-E9C2-C3E8B3FD97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3854" t="33041" r="34897" b="63629"/>
          <a:stretch>
            <a:fillRect/>
          </a:stretch>
        </p:blipFill>
        <p:spPr bwMode="auto">
          <a:xfrm>
            <a:off x="6455162" y="6188075"/>
            <a:ext cx="5736838"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asellaDiTesto 14">
            <a:extLst>
              <a:ext uri="{FF2B5EF4-FFF2-40B4-BE49-F238E27FC236}">
                <a16:creationId xmlns:a16="http://schemas.microsoft.com/office/drawing/2014/main" id="{844030DC-E5B4-ADD3-9D56-921FC0B6BCDC}"/>
              </a:ext>
            </a:extLst>
          </p:cNvPr>
          <p:cNvSpPr txBox="1"/>
          <p:nvPr/>
        </p:nvSpPr>
        <p:spPr>
          <a:xfrm>
            <a:off x="4324705" y="1393825"/>
            <a:ext cx="7318375" cy="4708525"/>
          </a:xfrm>
          <a:prstGeom prst="rect">
            <a:avLst/>
          </a:prstGeom>
          <a:noFill/>
        </p:spPr>
        <p:txBody>
          <a:bodyPr>
            <a:spAutoFit/>
          </a:bodyPr>
          <a:lstStyle/>
          <a:p>
            <a:pPr eaLnBrk="1" fontAlgn="auto" hangingPunct="1">
              <a:spcBef>
                <a:spcPts val="0"/>
              </a:spcBef>
              <a:spcAft>
                <a:spcPts val="0"/>
              </a:spcAft>
              <a:defRPr/>
            </a:pPr>
            <a:r>
              <a:rPr lang="es-ES" sz="2000" dirty="0">
                <a:solidFill>
                  <a:schemeClr val="bg1"/>
                </a:solidFill>
                <a:effectLst>
                  <a:outerShdw blurRad="38100" dist="38100" dir="2700000" algn="tl">
                    <a:srgbClr val="000000">
                      <a:alpha val="43137"/>
                    </a:srgbClr>
                  </a:outerShdw>
                </a:effectLst>
                <a:latin typeface="Candara" panose="020E0502030303020204" pitchFamily="34" charset="0"/>
              </a:rPr>
              <a:t>El “romerillo”, que </a:t>
            </a:r>
            <a:r>
              <a:rPr lang="es-ES" sz="2000" dirty="0">
                <a:solidFill>
                  <a:schemeClr val="bg1"/>
                </a:solidFill>
                <a:effectLst>
                  <a:outerShdw blurRad="38100" dist="38100" dir="2700000" algn="tl">
                    <a:srgbClr val="000000">
                      <a:alpha val="43137"/>
                    </a:srgbClr>
                  </a:outerShdw>
                </a:effectLst>
                <a:latin typeface="Candara" panose="020E0502030303020204" pitchFamily="34" charset="0"/>
                <a:ea typeface="+mj-ea"/>
                <a:cs typeface="+mj-cs"/>
              </a:rPr>
              <a:t>e</a:t>
            </a:r>
            <a:r>
              <a:rPr lang="es-ES" altLang="it-IT" sz="2000" dirty="0">
                <a:solidFill>
                  <a:schemeClr val="bg1"/>
                </a:solidFill>
                <a:latin typeface="Candara" panose="020E0502030303020204" pitchFamily="34" charset="0"/>
                <a:ea typeface="+mj-ea"/>
                <a:cs typeface="+mj-cs"/>
              </a:rPr>
              <a:t>n Cuba se utiliza sobretodo como planta etnomedicinal, </a:t>
            </a:r>
            <a:r>
              <a:rPr lang="es-ES" sz="2000" dirty="0">
                <a:solidFill>
                  <a:schemeClr val="bg1"/>
                </a:solidFill>
                <a:latin typeface="Candara" panose="020E0502030303020204" pitchFamily="34" charset="0"/>
                <a:ea typeface="+mj-ea"/>
                <a:cs typeface="+mj-cs"/>
              </a:rPr>
              <a:t>es una de las plantas medicinales más conocidas de América del Sur. </a:t>
            </a:r>
          </a:p>
          <a:p>
            <a:pPr eaLnBrk="1" fontAlgn="auto" hangingPunct="1">
              <a:spcBef>
                <a:spcPts val="0"/>
              </a:spcBef>
              <a:spcAft>
                <a:spcPts val="0"/>
              </a:spcAft>
              <a:defRPr/>
            </a:pPr>
            <a:r>
              <a:rPr lang="es-ES" sz="2000" dirty="0">
                <a:solidFill>
                  <a:schemeClr val="bg1"/>
                </a:solidFill>
                <a:latin typeface="Candara" panose="020E0502030303020204" pitchFamily="34" charset="0"/>
                <a:ea typeface="+mj-ea"/>
                <a:cs typeface="+mj-cs"/>
              </a:rPr>
              <a:t>Los pueblos indígenos de América del Sur y Central la utilizaban para uso interno y externo contra infecciones bactericas y fúnginas, como antiviral y antiinflamatorio.</a:t>
            </a:r>
          </a:p>
          <a:p>
            <a:pPr eaLnBrk="1" fontAlgn="auto" hangingPunct="1">
              <a:spcBef>
                <a:spcPts val="0"/>
              </a:spcBef>
              <a:spcAft>
                <a:spcPts val="0"/>
              </a:spcAft>
              <a:defRPr/>
            </a:pPr>
            <a:r>
              <a:rPr lang="es-ES" sz="2000" dirty="0">
                <a:solidFill>
                  <a:schemeClr val="bg1"/>
                </a:solidFill>
                <a:latin typeface="Candara" panose="020E0502030303020204" pitchFamily="34" charset="0"/>
                <a:ea typeface="+mj-ea"/>
                <a:cs typeface="+mj-cs"/>
              </a:rPr>
              <a:t>Actualmente se utiliza como analgésico, antipirético, contra la diabetes mellitus, diarrea, migraña, hepatitis, hipertensión arterial, malaria, resfriado común.</a:t>
            </a:r>
            <a:br>
              <a:rPr lang="es-ES" sz="2000" dirty="0">
                <a:solidFill>
                  <a:schemeClr val="bg1"/>
                </a:solidFill>
                <a:latin typeface="Candara" panose="020E0502030303020204" pitchFamily="34" charset="0"/>
                <a:ea typeface="+mj-ea"/>
                <a:cs typeface="+mj-cs"/>
              </a:rPr>
            </a:br>
            <a:r>
              <a:rPr lang="es-ES" sz="2000" dirty="0">
                <a:solidFill>
                  <a:schemeClr val="bg1"/>
                </a:solidFill>
                <a:latin typeface="Candara" panose="020E0502030303020204" pitchFamily="34" charset="0"/>
                <a:ea typeface="+mj-ea"/>
                <a:cs typeface="+mj-cs"/>
              </a:rPr>
              <a:t>Muchos de los usos originales han sido validados y verificados por la investigación científica moderna.</a:t>
            </a:r>
          </a:p>
          <a:p>
            <a:pPr eaLnBrk="1" fontAlgn="auto" hangingPunct="1">
              <a:spcBef>
                <a:spcPts val="0"/>
              </a:spcBef>
              <a:spcAft>
                <a:spcPts val="0"/>
              </a:spcAft>
              <a:defRPr/>
            </a:pPr>
            <a:r>
              <a:rPr lang="es-ES" sz="2000" dirty="0">
                <a:solidFill>
                  <a:schemeClr val="bg1"/>
                </a:solidFill>
                <a:latin typeface="Candara" panose="020E0502030303020204" pitchFamily="34" charset="0"/>
                <a:ea typeface="+mj-ea"/>
                <a:cs typeface="+mj-cs"/>
              </a:rPr>
              <a:t>Algunos de los flavonoides presentes parecen ejercer una actividad específica contra las células cancerosas.</a:t>
            </a:r>
            <a:br>
              <a:rPr lang="es-ES" sz="2000" dirty="0">
                <a:solidFill>
                  <a:schemeClr val="bg1"/>
                </a:solidFill>
                <a:latin typeface="Candara" panose="020E0502030303020204" pitchFamily="34" charset="0"/>
                <a:ea typeface="+mj-ea"/>
                <a:cs typeface="+mj-cs"/>
              </a:rPr>
            </a:br>
            <a:r>
              <a:rPr lang="es-ES" sz="2000" dirty="0">
                <a:solidFill>
                  <a:schemeClr val="bg1"/>
                </a:solidFill>
                <a:latin typeface="Candara" panose="020E0502030303020204" pitchFamily="34" charset="0"/>
                <a:ea typeface="+mj-ea"/>
                <a:cs typeface="+mj-cs"/>
              </a:rPr>
              <a:t>La raíz de la planta, con un sabor dulce, similar al de las zanahorias, también se utilizaba con fines alimenticios.</a:t>
            </a:r>
          </a:p>
        </p:txBody>
      </p:sp>
      <p:pic>
        <p:nvPicPr>
          <p:cNvPr id="64518" name="Immagine 15">
            <a:extLst>
              <a:ext uri="{FF2B5EF4-FFF2-40B4-BE49-F238E27FC236}">
                <a16:creationId xmlns:a16="http://schemas.microsoft.com/office/drawing/2014/main" id="{136853FA-3CE3-6C50-9707-4FFB902A42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089" y="1377540"/>
            <a:ext cx="3962400" cy="52375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 name="CasellaDiTesto 18">
            <a:extLst>
              <a:ext uri="{FF2B5EF4-FFF2-40B4-BE49-F238E27FC236}">
                <a16:creationId xmlns:a16="http://schemas.microsoft.com/office/drawing/2014/main" id="{10552DB7-6D95-FD5B-F880-CBA47911C16A}"/>
              </a:ext>
            </a:extLst>
          </p:cNvPr>
          <p:cNvSpPr txBox="1"/>
          <p:nvPr/>
        </p:nvSpPr>
        <p:spPr>
          <a:xfrm>
            <a:off x="282575" y="6086475"/>
            <a:ext cx="1781175" cy="400050"/>
          </a:xfrm>
          <a:prstGeom prst="rect">
            <a:avLst/>
          </a:prstGeom>
          <a:noFill/>
        </p:spPr>
        <p:txBody>
          <a:bodyPr>
            <a:spAutoFit/>
          </a:bodyPr>
          <a:lstStyle/>
          <a:p>
            <a:pPr>
              <a:defRPr/>
            </a:pPr>
            <a:r>
              <a:rPr lang="es-ES" sz="2000" b="1" dirty="0">
                <a:solidFill>
                  <a:schemeClr val="bg1"/>
                </a:solidFill>
                <a:effectLst>
                  <a:outerShdw blurRad="38100" dist="38100" dir="2700000" algn="tl">
                    <a:srgbClr val="000000">
                      <a:alpha val="43137"/>
                    </a:srgbClr>
                  </a:outerShdw>
                </a:effectLst>
                <a:latin typeface="Candara" panose="020E0502030303020204" pitchFamily="34" charset="0"/>
              </a:rPr>
              <a:t>Bidens pilosa </a:t>
            </a:r>
            <a:endParaRPr lang="it-IT" sz="2000" b="1" dirty="0">
              <a:solidFill>
                <a:schemeClr val="bg1"/>
              </a:solidFill>
              <a:effectLst>
                <a:outerShdw blurRad="38100" dist="38100" dir="2700000" algn="tl">
                  <a:srgbClr val="000000">
                    <a:alpha val="43137"/>
                  </a:srgbClr>
                </a:outerShdw>
              </a:effectLst>
              <a:latin typeface="Candara" panose="020E0502030303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Immagine 1">
            <a:extLst>
              <a:ext uri="{FF2B5EF4-FFF2-40B4-BE49-F238E27FC236}">
                <a16:creationId xmlns:a16="http://schemas.microsoft.com/office/drawing/2014/main" id="{A817AA3F-B3DC-A9F6-3B2B-3223857287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62700" y="198438"/>
            <a:ext cx="1946275" cy="2679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03" name="Immagine 3">
            <a:extLst>
              <a:ext uri="{FF2B5EF4-FFF2-40B4-BE49-F238E27FC236}">
                <a16:creationId xmlns:a16="http://schemas.microsoft.com/office/drawing/2014/main" id="{9BA2E477-D219-F0E4-26A0-D276DEC0F6E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67463" y="3076575"/>
            <a:ext cx="2376487" cy="3582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2" name="Diagramma 21">
            <a:extLst>
              <a:ext uri="{FF2B5EF4-FFF2-40B4-BE49-F238E27FC236}">
                <a16:creationId xmlns:a16="http://schemas.microsoft.com/office/drawing/2014/main" id="{6FC37AD8-6C95-32D0-9B20-5AD25D38F961}"/>
              </a:ext>
            </a:extLst>
          </p:cNvPr>
          <p:cNvGraphicFramePr/>
          <p:nvPr>
            <p:extLst>
              <p:ext uri="{D42A27DB-BD31-4B8C-83A1-F6EECF244321}">
                <p14:modId xmlns:p14="http://schemas.microsoft.com/office/powerpoint/2010/main" val="3460586638"/>
              </p:ext>
            </p:extLst>
          </p:nvPr>
        </p:nvGraphicFramePr>
        <p:xfrm>
          <a:off x="1386931" y="487900"/>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1206" name="Segnaposto numero diapositiva 4">
            <a:extLst>
              <a:ext uri="{FF2B5EF4-FFF2-40B4-BE49-F238E27FC236}">
                <a16:creationId xmlns:a16="http://schemas.microsoft.com/office/drawing/2014/main" id="{6B7C92B1-D289-0565-4054-60ACF6E051D4}"/>
              </a:ext>
            </a:extLst>
          </p:cNvPr>
          <p:cNvSpPr>
            <a:spLocks noGrp="1" noChangeArrowheads="1"/>
          </p:cNvSpPr>
          <p:nvPr>
            <p:ph type="sldNum" sz="quarter" idx="17"/>
          </p:nvPr>
        </p:nvSpPr>
        <p:spPr bwMode="auto">
          <a:xfrm>
            <a:off x="8850313" y="6188075"/>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it-IT"/>
            </a:defPPr>
            <a:lvl1pPr algn="r" rtl="0" eaLnBrk="1" fontAlgn="auto" hangingPunct="1">
              <a:spcBef>
                <a:spcPts val="0"/>
              </a:spcBef>
              <a:spcAft>
                <a:spcPts val="0"/>
              </a:spcAft>
              <a:defRPr sz="1200" i="1" kern="1200">
                <a:solidFill>
                  <a:schemeClr val="tx2"/>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2pPr>
            <a:lvl3pPr marL="9144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3pPr>
            <a:lvl4pPr marL="13716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4pPr>
            <a:lvl5pPr marL="18288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5pPr>
            <a:lvl6pPr marL="2286000" algn="l" defTabSz="914400" rtl="0" eaLnBrk="1" latinLnBrk="0" hangingPunct="1">
              <a:defRPr kern="1200">
                <a:solidFill>
                  <a:schemeClr val="tx1"/>
                </a:solidFill>
                <a:latin typeface="Speak Pro" panose="020B0504020101020102" pitchFamily="34" charset="0"/>
                <a:ea typeface="+mn-ea"/>
                <a:cs typeface="+mn-cs"/>
              </a:defRPr>
            </a:lvl6pPr>
            <a:lvl7pPr marL="2743200" algn="l" defTabSz="914400" rtl="0" eaLnBrk="1" latinLnBrk="0" hangingPunct="1">
              <a:defRPr kern="1200">
                <a:solidFill>
                  <a:schemeClr val="tx1"/>
                </a:solidFill>
                <a:latin typeface="Speak Pro" panose="020B0504020101020102" pitchFamily="34" charset="0"/>
                <a:ea typeface="+mn-ea"/>
                <a:cs typeface="+mn-cs"/>
              </a:defRPr>
            </a:lvl7pPr>
            <a:lvl8pPr marL="3200400" algn="l" defTabSz="914400" rtl="0" eaLnBrk="1" latinLnBrk="0" hangingPunct="1">
              <a:defRPr kern="1200">
                <a:solidFill>
                  <a:schemeClr val="tx1"/>
                </a:solidFill>
                <a:latin typeface="Speak Pro" panose="020B0504020101020102" pitchFamily="34" charset="0"/>
                <a:ea typeface="+mn-ea"/>
                <a:cs typeface="+mn-cs"/>
              </a:defRPr>
            </a:lvl8pPr>
            <a:lvl9pPr marL="3657600" algn="l" defTabSz="914400" rtl="0" eaLnBrk="1" latinLnBrk="0" hangingPunct="1">
              <a:defRPr kern="1200">
                <a:solidFill>
                  <a:schemeClr val="tx1"/>
                </a:solidFill>
                <a:latin typeface="Speak Pro" panose="020B0504020101020102" pitchFamily="34" charset="0"/>
                <a:ea typeface="+mn-ea"/>
                <a:cs typeface="+mn-cs"/>
              </a:defRPr>
            </a:lvl9pPr>
          </a:lstStyle>
          <a:p>
            <a:pPr fontAlgn="base">
              <a:lnSpc>
                <a:spcPct val="100000"/>
              </a:lnSpc>
              <a:spcBef>
                <a:spcPct val="0"/>
              </a:spcBef>
              <a:spcAft>
                <a:spcPct val="0"/>
              </a:spcAft>
              <a:buFontTx/>
              <a:buNone/>
              <a:defRPr/>
            </a:pPr>
            <a:fld id="{CEE769F7-EAB2-4EA3-B3A6-1AFFEE29330B}" type="slidenum">
              <a:rPr lang="en-US" smtClean="0"/>
              <a:pPr fontAlgn="base">
                <a:lnSpc>
                  <a:spcPct val="100000"/>
                </a:lnSpc>
                <a:spcBef>
                  <a:spcPct val="0"/>
                </a:spcBef>
                <a:spcAft>
                  <a:spcPct val="0"/>
                </a:spcAft>
                <a:buFontTx/>
                <a:buNone/>
                <a:defRPr/>
              </a:pPr>
              <a:t>29</a:t>
            </a:fld>
            <a:endParaRPr lang="en-US" altLang="it-IT" sz="1200">
              <a:solidFill>
                <a:srgbClr val="FFCD6B"/>
              </a:solidFill>
            </a:endParaRPr>
          </a:p>
        </p:txBody>
      </p:sp>
      <p:sp>
        <p:nvSpPr>
          <p:cNvPr id="10" name="Segnaposto contenuto 2">
            <a:extLst>
              <a:ext uri="{FF2B5EF4-FFF2-40B4-BE49-F238E27FC236}">
                <a16:creationId xmlns:a16="http://schemas.microsoft.com/office/drawing/2014/main" id="{C198487A-B2AA-4E0A-D1B8-43375D521F02}"/>
              </a:ext>
            </a:extLst>
          </p:cNvPr>
          <p:cNvSpPr txBox="1">
            <a:spLocks/>
          </p:cNvSpPr>
          <p:nvPr/>
        </p:nvSpPr>
        <p:spPr>
          <a:xfrm>
            <a:off x="1377950" y="1446213"/>
            <a:ext cx="4441825" cy="4924425"/>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600" i="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i="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i="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i="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i="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endParaRPr lang="it-IT" sz="1050" dirty="0">
              <a:latin typeface="Candara" panose="020E0502030303020204" pitchFamily="34" charset="0"/>
            </a:endParaRPr>
          </a:p>
        </p:txBody>
      </p:sp>
      <p:pic>
        <p:nvPicPr>
          <p:cNvPr id="51210" name="Immagine 2">
            <a:extLst>
              <a:ext uri="{FF2B5EF4-FFF2-40B4-BE49-F238E27FC236}">
                <a16:creationId xmlns:a16="http://schemas.microsoft.com/office/drawing/2014/main" id="{5E3E9838-6297-DBE9-3BAD-A501E24AF8B1}"/>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912428" y="242897"/>
            <a:ext cx="3087961" cy="25944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 name="CasellaDiTesto 18">
            <a:extLst>
              <a:ext uri="{FF2B5EF4-FFF2-40B4-BE49-F238E27FC236}">
                <a16:creationId xmlns:a16="http://schemas.microsoft.com/office/drawing/2014/main" id="{8B2A4575-1C7E-D396-BD74-749DA3042688}"/>
              </a:ext>
            </a:extLst>
          </p:cNvPr>
          <p:cNvSpPr txBox="1"/>
          <p:nvPr/>
        </p:nvSpPr>
        <p:spPr>
          <a:xfrm>
            <a:off x="67819" y="141598"/>
            <a:ext cx="4984750" cy="1815882"/>
          </a:xfrm>
          <a:prstGeom prst="rect">
            <a:avLst/>
          </a:prstGeom>
          <a:noFill/>
        </p:spPr>
        <p:txBody>
          <a:bodyPr wrap="square">
            <a:spAutoFit/>
          </a:bodyPr>
          <a:lstStyle/>
          <a:p>
            <a:pPr eaLnBrk="1" fontAlgn="auto" hangingPunct="1">
              <a:spcBef>
                <a:spcPts val="0"/>
              </a:spcBef>
              <a:spcAft>
                <a:spcPts val="0"/>
              </a:spcAft>
              <a:defRPr/>
            </a:pPr>
            <a:endParaRPr lang="it-IT" sz="2400" dirty="0">
              <a:effectLst>
                <a:outerShdw blurRad="38100" dist="38100" dir="2700000" algn="tl">
                  <a:srgbClr val="000000">
                    <a:alpha val="43137"/>
                  </a:srgbClr>
                </a:outerShdw>
              </a:effectLst>
              <a:latin typeface="Candara" panose="020E0502030303020204" pitchFamily="34" charset="0"/>
            </a:endParaRPr>
          </a:p>
          <a:p>
            <a:pPr eaLnBrk="1" fontAlgn="auto" hangingPunct="1">
              <a:spcBef>
                <a:spcPts val="0"/>
              </a:spcBef>
              <a:spcAft>
                <a:spcPts val="0"/>
              </a:spcAft>
              <a:defRPr/>
            </a:pPr>
            <a:r>
              <a:rPr lang="it-IT" sz="2200" b="1" dirty="0">
                <a:effectLst>
                  <a:outerShdw blurRad="38100" dist="38100" dir="2700000" algn="tl">
                    <a:srgbClr val="000000">
                      <a:alpha val="43137"/>
                    </a:srgbClr>
                  </a:outerShdw>
                </a:effectLst>
                <a:latin typeface="Candara" panose="020E0502030303020204" pitchFamily="34" charset="0"/>
              </a:rPr>
              <a:t>U</a:t>
            </a:r>
            <a:r>
              <a:rPr lang="es-ES" sz="2200" b="1" dirty="0">
                <a:effectLst>
                  <a:outerShdw blurRad="38100" dist="38100" dir="2700000" algn="tl">
                    <a:srgbClr val="000000">
                      <a:alpha val="43137"/>
                    </a:srgbClr>
                  </a:outerShdw>
                </a:effectLst>
                <a:latin typeface="Candara" panose="020E0502030303020204" pitchFamily="34" charset="0"/>
              </a:rPr>
              <a:t>na ciencia en la frontera entre la antropología cultural y la botánica que estudia el uso de las especies vegetales dentro de las sociedades humanas</a:t>
            </a:r>
            <a:r>
              <a:rPr lang="es-ES" sz="2000" b="1" dirty="0">
                <a:effectLst>
                  <a:outerShdw blurRad="38100" dist="38100" dir="2700000" algn="tl">
                    <a:srgbClr val="000000">
                      <a:alpha val="43137"/>
                    </a:srgbClr>
                  </a:outerShdw>
                </a:effectLst>
                <a:latin typeface="Candara" panose="020E0502030303020204" pitchFamily="34" charset="0"/>
              </a:rPr>
              <a:t>.</a:t>
            </a:r>
            <a:endParaRPr lang="it-IT" sz="2400" b="1" dirty="0">
              <a:effectLst>
                <a:outerShdw blurRad="38100" dist="38100" dir="2700000" algn="tl">
                  <a:srgbClr val="000000">
                    <a:alpha val="43137"/>
                  </a:srgbClr>
                </a:outerShdw>
              </a:effectLst>
              <a:latin typeface="Candara" panose="020E0502030303020204" pitchFamily="34" charset="0"/>
            </a:endParaRPr>
          </a:p>
        </p:txBody>
      </p:sp>
      <p:sp>
        <p:nvSpPr>
          <p:cNvPr id="3" name="Titolo 1">
            <a:extLst>
              <a:ext uri="{FF2B5EF4-FFF2-40B4-BE49-F238E27FC236}">
                <a16:creationId xmlns:a16="http://schemas.microsoft.com/office/drawing/2014/main" id="{85903DDB-6034-8650-2B99-73091E51EE87}"/>
              </a:ext>
            </a:extLst>
          </p:cNvPr>
          <p:cNvSpPr txBox="1">
            <a:spLocks/>
          </p:cNvSpPr>
          <p:nvPr/>
        </p:nvSpPr>
        <p:spPr>
          <a:xfrm>
            <a:off x="93663" y="0"/>
            <a:ext cx="4199573" cy="514130"/>
          </a:xfrm>
          <a:prstGeom prst="rect">
            <a:avLst/>
          </a:prstGeom>
        </p:spPr>
        <p:txBody>
          <a:bodyPr anchor="ctr">
            <a:normAutofit/>
          </a:bodyPr>
          <a:lstStyle>
            <a:lvl1pPr algn="l" defTabSz="914400" rtl="0" eaLnBrk="1" latinLnBrk="0" hangingPunct="1">
              <a:lnSpc>
                <a:spcPct val="90000"/>
              </a:lnSpc>
              <a:spcBef>
                <a:spcPct val="0"/>
              </a:spcBef>
              <a:buNone/>
              <a:defRPr sz="4000" b="1" kern="1200">
                <a:gradFill flip="none" rotWithShape="1">
                  <a:gsLst>
                    <a:gs pos="0">
                      <a:schemeClr val="bg2"/>
                    </a:gs>
                    <a:gs pos="100000">
                      <a:schemeClr val="accent1"/>
                    </a:gs>
                  </a:gsLst>
                  <a:lin ang="0" scaled="1"/>
                  <a:tileRect/>
                </a:gradFill>
                <a:latin typeface="+mj-lt"/>
                <a:ea typeface="+mj-ea"/>
                <a:cs typeface="+mj-cs"/>
              </a:defRPr>
            </a:lvl1pPr>
          </a:lstStyle>
          <a:p>
            <a:pPr fontAlgn="auto">
              <a:spcAft>
                <a:spcPts val="0"/>
              </a:spcAft>
              <a:defRPr/>
            </a:pPr>
            <a:r>
              <a:rPr lang="it-IT" sz="2400" dirty="0"/>
              <a:t>ETNOBOTÁNICA </a:t>
            </a:r>
          </a:p>
        </p:txBody>
      </p:sp>
      <p:pic>
        <p:nvPicPr>
          <p:cNvPr id="51209" name="Immagine 3">
            <a:extLst>
              <a:ext uri="{FF2B5EF4-FFF2-40B4-BE49-F238E27FC236}">
                <a16:creationId xmlns:a16="http://schemas.microsoft.com/office/drawing/2014/main" id="{783A799B-6FBC-A9B8-AC03-DD6791A7F51C}"/>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169761" y="2366965"/>
            <a:ext cx="1946275" cy="259444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8155EE56-1B3E-5418-E134-040D8B5A229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15829" t="12123" r="4858"/>
          <a:stretch>
            <a:fillRect/>
          </a:stretch>
        </p:blipFill>
        <p:spPr bwMode="auto">
          <a:xfrm>
            <a:off x="9655175" y="3050888"/>
            <a:ext cx="2408747" cy="3608676"/>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l="15829" t="12123" r="4858"/>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4" name="Diagramma 3">
            <a:extLst>
              <a:ext uri="{FF2B5EF4-FFF2-40B4-BE49-F238E27FC236}">
                <a16:creationId xmlns:a16="http://schemas.microsoft.com/office/drawing/2014/main" id="{4EAA00AB-ABA2-3FDF-B3E5-FF9882E564D2}"/>
              </a:ext>
            </a:extLst>
          </p:cNvPr>
          <p:cNvGraphicFramePr/>
          <p:nvPr>
            <p:extLst>
              <p:ext uri="{D42A27DB-BD31-4B8C-83A1-F6EECF244321}">
                <p14:modId xmlns:p14="http://schemas.microsoft.com/office/powerpoint/2010/main" val="219887890"/>
              </p:ext>
            </p:extLst>
          </p:nvPr>
        </p:nvGraphicFramePr>
        <p:xfrm>
          <a:off x="171994" y="2701201"/>
          <a:ext cx="4530435" cy="335868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776D62A8-8202-6C4A-54E5-839AC79D959B}"/>
              </a:ext>
            </a:extLst>
          </p:cNvPr>
          <p:cNvSpPr>
            <a:spLocks noGrp="1"/>
          </p:cNvSpPr>
          <p:nvPr>
            <p:ph type="sldNum" sz="quarter" idx="12"/>
          </p:nvPr>
        </p:nvSpPr>
        <p:spPr/>
        <p:txBody>
          <a:bodyPr/>
          <a:lstStyle/>
          <a:p>
            <a:fld id="{95CBEC59-7FF9-4688-98DF-89832A0C9025}" type="slidenum">
              <a:rPr lang="en-US" smtClean="0"/>
              <a:t>3</a:t>
            </a:fld>
            <a:endParaRPr lang="en-US" dirty="0"/>
          </a:p>
        </p:txBody>
      </p:sp>
      <p:sp>
        <p:nvSpPr>
          <p:cNvPr id="7" name="Rettangolo con angoli arrotondati 6">
            <a:extLst>
              <a:ext uri="{FF2B5EF4-FFF2-40B4-BE49-F238E27FC236}">
                <a16:creationId xmlns:a16="http://schemas.microsoft.com/office/drawing/2014/main" id="{95BF34C0-9ECD-3233-AABC-9BBFE040290E}"/>
              </a:ext>
            </a:extLst>
          </p:cNvPr>
          <p:cNvSpPr/>
          <p:nvPr/>
        </p:nvSpPr>
        <p:spPr>
          <a:xfrm>
            <a:off x="499151" y="716208"/>
            <a:ext cx="2497394" cy="708751"/>
          </a:xfrm>
          <a:prstGeom prst="roundRect">
            <a:avLst/>
          </a:prstGeom>
          <a:solidFill>
            <a:srgbClr val="FFFF00">
              <a:alpha val="5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Sottotitolo 2">
            <a:extLst>
              <a:ext uri="{FF2B5EF4-FFF2-40B4-BE49-F238E27FC236}">
                <a16:creationId xmlns:a16="http://schemas.microsoft.com/office/drawing/2014/main" id="{8157D34C-F343-05F5-9F16-A462DA5A1B61}"/>
              </a:ext>
            </a:extLst>
          </p:cNvPr>
          <p:cNvSpPr txBox="1">
            <a:spLocks/>
          </p:cNvSpPr>
          <p:nvPr/>
        </p:nvSpPr>
        <p:spPr>
          <a:xfrm>
            <a:off x="739105" y="817525"/>
            <a:ext cx="1915944" cy="51984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3200" b="1" dirty="0">
                <a:solidFill>
                  <a:schemeClr val="accent1">
                    <a:lumMod val="75000"/>
                  </a:schemeClr>
                </a:solidFill>
                <a:effectLst>
                  <a:outerShdw blurRad="38100" dist="38100" dir="2700000" algn="tl">
                    <a:srgbClr val="000000">
                      <a:alpha val="43137"/>
                    </a:srgbClr>
                  </a:outerShdw>
                </a:effectLst>
                <a:latin typeface="+mj-lt"/>
                <a:ea typeface="+mj-ea"/>
                <a:cs typeface="+mj-cs"/>
              </a:rPr>
              <a:t>Paisaje</a:t>
            </a:r>
            <a:endParaRPr lang="es-ES" sz="1400" b="0" i="0" dirty="0">
              <a:solidFill>
                <a:schemeClr val="accent1">
                  <a:lumMod val="75000"/>
                </a:schemeClr>
              </a:solidFill>
              <a:effectLst/>
              <a:latin typeface="Open Sans" panose="020B0606030504020204" pitchFamily="34" charset="0"/>
            </a:endParaRPr>
          </a:p>
          <a:p>
            <a:pPr algn="l"/>
            <a:endParaRPr lang="es-ES" sz="1100" b="0" i="0" dirty="0">
              <a:solidFill>
                <a:srgbClr val="161616"/>
              </a:solidFill>
              <a:effectLst/>
              <a:latin typeface="Open Sans" panose="020B0606030504020204" pitchFamily="34" charset="0"/>
            </a:endParaRPr>
          </a:p>
          <a:p>
            <a:pPr algn="l"/>
            <a:endParaRPr lang="en-US" sz="1100" b="0" i="0" dirty="0">
              <a:solidFill>
                <a:srgbClr val="161616"/>
              </a:solidFill>
              <a:effectLst/>
              <a:latin typeface="Open Sans" panose="020B0606030504020204" pitchFamily="34" charset="0"/>
            </a:endParaRPr>
          </a:p>
          <a:p>
            <a:pPr marL="0" indent="0" algn="ctr">
              <a:buNone/>
            </a:pPr>
            <a:endParaRPr lang="it-IT" sz="1600" dirty="0">
              <a:solidFill>
                <a:srgbClr val="002060"/>
              </a:solidFill>
              <a:latin typeface="Bahnschrift Light Condensed" panose="020B0502040204020203" pitchFamily="34" charset="0"/>
            </a:endParaRPr>
          </a:p>
        </p:txBody>
      </p:sp>
      <p:sp>
        <p:nvSpPr>
          <p:cNvPr id="24" name="Rettangolo con angoli arrotondati 23">
            <a:extLst>
              <a:ext uri="{FF2B5EF4-FFF2-40B4-BE49-F238E27FC236}">
                <a16:creationId xmlns:a16="http://schemas.microsoft.com/office/drawing/2014/main" id="{DE549980-6255-41AD-B12F-4D8DE824DAA4}"/>
              </a:ext>
            </a:extLst>
          </p:cNvPr>
          <p:cNvSpPr/>
          <p:nvPr/>
        </p:nvSpPr>
        <p:spPr>
          <a:xfrm>
            <a:off x="1322553" y="3169149"/>
            <a:ext cx="3806649" cy="708751"/>
          </a:xfrm>
          <a:prstGeom prst="roundRect">
            <a:avLst/>
          </a:prstGeom>
          <a:solidFill>
            <a:srgbClr val="FF0000">
              <a:alpha val="5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con angoli arrotondati 21">
            <a:extLst>
              <a:ext uri="{FF2B5EF4-FFF2-40B4-BE49-F238E27FC236}">
                <a16:creationId xmlns:a16="http://schemas.microsoft.com/office/drawing/2014/main" id="{EC604AD5-7383-4078-87FB-80EECFF6517E}"/>
              </a:ext>
            </a:extLst>
          </p:cNvPr>
          <p:cNvSpPr/>
          <p:nvPr/>
        </p:nvSpPr>
        <p:spPr>
          <a:xfrm>
            <a:off x="814491" y="1922126"/>
            <a:ext cx="3806649" cy="708751"/>
          </a:xfrm>
          <a:prstGeom prst="roundRect">
            <a:avLst/>
          </a:prstGeom>
          <a:solidFill>
            <a:srgbClr val="92D050">
              <a:alpha val="5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Sottotitolo 2">
            <a:extLst>
              <a:ext uri="{FF2B5EF4-FFF2-40B4-BE49-F238E27FC236}">
                <a16:creationId xmlns:a16="http://schemas.microsoft.com/office/drawing/2014/main" id="{079FE6B1-4FD5-48F7-A50E-3FBE821FE45B}"/>
              </a:ext>
            </a:extLst>
          </p:cNvPr>
          <p:cNvSpPr txBox="1">
            <a:spLocks/>
          </p:cNvSpPr>
          <p:nvPr/>
        </p:nvSpPr>
        <p:spPr>
          <a:xfrm>
            <a:off x="3172515" y="678091"/>
            <a:ext cx="7889933" cy="9103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700" dirty="0">
                <a:solidFill>
                  <a:srgbClr val="161616"/>
                </a:solidFill>
                <a:latin typeface="Open Sans" panose="020B0606030504020204" pitchFamily="34" charset="0"/>
              </a:rPr>
              <a:t>Una parte del </a:t>
            </a:r>
            <a:r>
              <a:rPr lang="es-ES" sz="2000" dirty="0">
                <a:solidFill>
                  <a:srgbClr val="C00000"/>
                </a:solidFill>
                <a:effectLst>
                  <a:outerShdw blurRad="38100" dist="38100" dir="2700000" algn="tl">
                    <a:srgbClr val="000000">
                      <a:alpha val="43137"/>
                    </a:srgbClr>
                  </a:outerShdw>
                </a:effectLst>
                <a:latin typeface="Bahnschrift Light Condensed" panose="020B0502040204020203" pitchFamily="34" charset="0"/>
              </a:rPr>
              <a:t>territorio</a:t>
            </a:r>
            <a:r>
              <a:rPr lang="es-ES" sz="1800" b="0" i="0" dirty="0">
                <a:solidFill>
                  <a:srgbClr val="161616"/>
                </a:solidFill>
                <a:effectLst/>
                <a:latin typeface="Open Sans" panose="020B0606030504020204" pitchFamily="34" charset="0"/>
              </a:rPr>
              <a:t>, </a:t>
            </a:r>
            <a:r>
              <a:rPr lang="es-ES" sz="1700" dirty="0">
                <a:solidFill>
                  <a:srgbClr val="161616"/>
                </a:solidFill>
                <a:latin typeface="Open Sans" panose="020B0606030504020204" pitchFamily="34" charset="0"/>
              </a:rPr>
              <a:t>tal como es </a:t>
            </a:r>
            <a:r>
              <a:rPr lang="es-ES" sz="2000" dirty="0">
                <a:solidFill>
                  <a:srgbClr val="C00000"/>
                </a:solidFill>
                <a:effectLst>
                  <a:outerShdw blurRad="38100" dist="38100" dir="2700000" algn="tl">
                    <a:srgbClr val="000000">
                      <a:alpha val="43137"/>
                    </a:srgbClr>
                  </a:outerShdw>
                </a:effectLst>
                <a:latin typeface="Bahnschrift Light Condensed" panose="020B0502040204020203" pitchFamily="34" charset="0"/>
              </a:rPr>
              <a:t>percibido</a:t>
            </a:r>
            <a:r>
              <a:rPr lang="es-ES" sz="1800" b="0" i="0" dirty="0">
                <a:solidFill>
                  <a:srgbClr val="161616"/>
                </a:solidFill>
                <a:effectLst/>
                <a:latin typeface="Open Sans" panose="020B0606030504020204" pitchFamily="34" charset="0"/>
              </a:rPr>
              <a:t> </a:t>
            </a:r>
            <a:r>
              <a:rPr lang="es-ES" sz="1700" dirty="0">
                <a:solidFill>
                  <a:srgbClr val="161616"/>
                </a:solidFill>
                <a:latin typeface="Open Sans" panose="020B0606030504020204" pitchFamily="34" charset="0"/>
              </a:rPr>
              <a:t>por las poblaciones, cuyo carácter deriva de la acción de</a:t>
            </a:r>
            <a:r>
              <a:rPr lang="es-ES" sz="1800" b="0" i="0" dirty="0">
                <a:solidFill>
                  <a:srgbClr val="161616"/>
                </a:solidFill>
                <a:effectLst/>
                <a:latin typeface="Open Sans" panose="020B0606030504020204" pitchFamily="34" charset="0"/>
              </a:rPr>
              <a:t> </a:t>
            </a:r>
            <a:r>
              <a:rPr lang="es-ES" sz="2000" dirty="0">
                <a:solidFill>
                  <a:srgbClr val="C00000"/>
                </a:solidFill>
                <a:effectLst>
                  <a:outerShdw blurRad="38100" dist="38100" dir="2700000" algn="tl">
                    <a:srgbClr val="000000">
                      <a:alpha val="43137"/>
                    </a:srgbClr>
                  </a:outerShdw>
                </a:effectLst>
                <a:latin typeface="Bahnschrift Light Condensed" panose="020B0502040204020203" pitchFamily="34" charset="0"/>
              </a:rPr>
              <a:t>factores naturales y/o humanos y de sus interrelaciones;</a:t>
            </a:r>
          </a:p>
          <a:p>
            <a:pPr marL="0" indent="0" algn="just">
              <a:buNone/>
            </a:pPr>
            <a:endParaRPr lang="es-ES" sz="2200" dirty="0">
              <a:solidFill>
                <a:srgbClr val="C00000"/>
              </a:solidFill>
              <a:effectLst>
                <a:outerShdw blurRad="38100" dist="38100" dir="2700000" algn="tl">
                  <a:srgbClr val="000000">
                    <a:alpha val="43137"/>
                  </a:srgbClr>
                </a:outerShdw>
              </a:effectLst>
              <a:latin typeface="Bahnschrift Light Condensed" panose="020B0502040204020203" pitchFamily="34" charset="0"/>
            </a:endParaRPr>
          </a:p>
          <a:p>
            <a:pPr algn="l"/>
            <a:endParaRPr lang="es-ES" sz="1100" b="0" i="0" dirty="0">
              <a:solidFill>
                <a:srgbClr val="161616"/>
              </a:solidFill>
              <a:effectLst/>
              <a:latin typeface="Open Sans" panose="020B0606030504020204" pitchFamily="34" charset="0"/>
            </a:endParaRPr>
          </a:p>
          <a:p>
            <a:pPr algn="l"/>
            <a:endParaRPr lang="es-ES" sz="1100" b="0" i="0" dirty="0">
              <a:solidFill>
                <a:srgbClr val="161616"/>
              </a:solidFill>
              <a:effectLst/>
              <a:latin typeface="Open Sans" panose="020B0606030504020204" pitchFamily="34" charset="0"/>
            </a:endParaRPr>
          </a:p>
          <a:p>
            <a:pPr algn="l"/>
            <a:endParaRPr lang="en-US" sz="1600" dirty="0">
              <a:solidFill>
                <a:srgbClr val="161616"/>
              </a:solidFill>
              <a:latin typeface="Open Sans" panose="020B0606030504020204" pitchFamily="34" charset="0"/>
            </a:endParaRPr>
          </a:p>
          <a:p>
            <a:pPr marL="0" indent="0" algn="ctr">
              <a:buNone/>
            </a:pPr>
            <a:endParaRPr lang="it-IT" sz="1600" dirty="0">
              <a:solidFill>
                <a:srgbClr val="002060"/>
              </a:solidFill>
              <a:latin typeface="Bahnschrift Light Condensed" panose="020B0502040204020203" pitchFamily="34" charset="0"/>
            </a:endParaRPr>
          </a:p>
        </p:txBody>
      </p:sp>
      <p:sp>
        <p:nvSpPr>
          <p:cNvPr id="20" name="Sottotitolo 2">
            <a:extLst>
              <a:ext uri="{FF2B5EF4-FFF2-40B4-BE49-F238E27FC236}">
                <a16:creationId xmlns:a16="http://schemas.microsoft.com/office/drawing/2014/main" id="{D329D56D-A4EA-4175-B938-8AA625B886CE}"/>
              </a:ext>
            </a:extLst>
          </p:cNvPr>
          <p:cNvSpPr txBox="1">
            <a:spLocks/>
          </p:cNvSpPr>
          <p:nvPr/>
        </p:nvSpPr>
        <p:spPr>
          <a:xfrm>
            <a:off x="4825830" y="1734145"/>
            <a:ext cx="7110433" cy="10980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600" dirty="0">
                <a:solidFill>
                  <a:srgbClr val="161616"/>
                </a:solidFill>
                <a:latin typeface="Open Sans" panose="020B0606030504020204" pitchFamily="34" charset="0"/>
              </a:rPr>
              <a:t>L</a:t>
            </a:r>
            <a:r>
              <a:rPr lang="es-ES" sz="1600" b="0" i="0" dirty="0">
                <a:solidFill>
                  <a:srgbClr val="161616"/>
                </a:solidFill>
                <a:effectLst/>
                <a:latin typeface="Open Sans" panose="020B0606030504020204" pitchFamily="34" charset="0"/>
              </a:rPr>
              <a:t>as </a:t>
            </a:r>
            <a:r>
              <a:rPr lang="es-ES" sz="2000" dirty="0">
                <a:solidFill>
                  <a:srgbClr val="C00000"/>
                </a:solidFill>
                <a:effectLst>
                  <a:outerShdw blurRad="38100" dist="38100" dir="2700000" algn="tl">
                    <a:srgbClr val="000000">
                      <a:alpha val="43137"/>
                    </a:srgbClr>
                  </a:outerShdw>
                </a:effectLst>
                <a:latin typeface="Bahnschrift Light Condensed" panose="020B0502040204020203" pitchFamily="34" charset="0"/>
              </a:rPr>
              <a:t>acciones de conservación y mantenimiento de aspectos significativos </a:t>
            </a:r>
            <a:r>
              <a:rPr lang="es-ES" sz="1600" b="0" i="0" dirty="0">
                <a:solidFill>
                  <a:srgbClr val="161616"/>
                </a:solidFill>
                <a:effectLst/>
                <a:latin typeface="Open Sans" panose="020B0606030504020204" pitchFamily="34" charset="0"/>
              </a:rPr>
              <a:t>o característicos de un paisaje, justificados por </a:t>
            </a:r>
            <a:r>
              <a:rPr lang="es-ES" sz="2000" dirty="0">
                <a:solidFill>
                  <a:srgbClr val="C00000"/>
                </a:solidFill>
                <a:effectLst>
                  <a:outerShdw blurRad="38100" dist="38100" dir="2700000" algn="tl">
                    <a:srgbClr val="000000">
                      <a:alpha val="43137"/>
                    </a:srgbClr>
                  </a:outerShdw>
                </a:effectLst>
                <a:latin typeface="Bahnschrift Light Condensed" panose="020B0502040204020203" pitchFamily="34" charset="0"/>
              </a:rPr>
              <a:t>su valor de patrimonio derivado de su configuración natural y/o del tipo de intervención humana</a:t>
            </a:r>
          </a:p>
          <a:p>
            <a:pPr algn="l"/>
            <a:endParaRPr lang="es-ES" sz="1100" b="0" i="0" dirty="0">
              <a:solidFill>
                <a:srgbClr val="161616"/>
              </a:solidFill>
              <a:effectLst/>
              <a:latin typeface="Open Sans" panose="020B0606030504020204" pitchFamily="34" charset="0"/>
            </a:endParaRPr>
          </a:p>
          <a:p>
            <a:pPr algn="l"/>
            <a:endParaRPr lang="es-ES" sz="1100" b="0" i="0" dirty="0">
              <a:solidFill>
                <a:srgbClr val="161616"/>
              </a:solidFill>
              <a:effectLst/>
              <a:latin typeface="Open Sans" panose="020B0606030504020204" pitchFamily="34" charset="0"/>
            </a:endParaRPr>
          </a:p>
          <a:p>
            <a:pPr algn="l"/>
            <a:endParaRPr lang="en-US" sz="1100" b="0" i="0" dirty="0">
              <a:solidFill>
                <a:srgbClr val="161616"/>
              </a:solidFill>
              <a:effectLst/>
              <a:latin typeface="Open Sans" panose="020B0606030504020204" pitchFamily="34" charset="0"/>
            </a:endParaRPr>
          </a:p>
          <a:p>
            <a:pPr marL="0" indent="0" algn="ctr">
              <a:buNone/>
            </a:pPr>
            <a:endParaRPr lang="it-IT" sz="1600" dirty="0">
              <a:solidFill>
                <a:srgbClr val="002060"/>
              </a:solidFill>
              <a:latin typeface="Bahnschrift Light Condensed" panose="020B0502040204020203" pitchFamily="34" charset="0"/>
            </a:endParaRPr>
          </a:p>
        </p:txBody>
      </p:sp>
      <p:sp>
        <p:nvSpPr>
          <p:cNvPr id="21" name="Sottotitolo 2">
            <a:extLst>
              <a:ext uri="{FF2B5EF4-FFF2-40B4-BE49-F238E27FC236}">
                <a16:creationId xmlns:a16="http://schemas.microsoft.com/office/drawing/2014/main" id="{0E9996B3-DB42-4F44-9381-4C522F506877}"/>
              </a:ext>
            </a:extLst>
          </p:cNvPr>
          <p:cNvSpPr txBox="1">
            <a:spLocks/>
          </p:cNvSpPr>
          <p:nvPr/>
        </p:nvSpPr>
        <p:spPr>
          <a:xfrm>
            <a:off x="814491" y="2041775"/>
            <a:ext cx="3536061" cy="51984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3200" b="1" dirty="0">
                <a:solidFill>
                  <a:schemeClr val="accent1">
                    <a:lumMod val="75000"/>
                  </a:schemeClr>
                </a:solidFill>
                <a:effectLst>
                  <a:outerShdw blurRad="38100" dist="38100" dir="2700000" algn="tl">
                    <a:srgbClr val="000000">
                      <a:alpha val="43137"/>
                    </a:srgbClr>
                  </a:outerShdw>
                </a:effectLst>
                <a:latin typeface="+mj-lt"/>
                <a:ea typeface="+mj-ea"/>
                <a:cs typeface="+mj-cs"/>
              </a:rPr>
              <a:t>Salvaguarda</a:t>
            </a:r>
            <a:r>
              <a:rPr lang="es-ES" b="1" dirty="0">
                <a:solidFill>
                  <a:schemeClr val="bg1"/>
                </a:solidFill>
                <a:effectLst>
                  <a:outerShdw blurRad="38100" dist="38100" dir="2700000" algn="tl">
                    <a:srgbClr val="000000">
                      <a:alpha val="43137"/>
                    </a:srgbClr>
                  </a:outerShdw>
                </a:effectLst>
                <a:latin typeface="+mj-lt"/>
                <a:ea typeface="+mj-ea"/>
                <a:cs typeface="+mj-cs"/>
              </a:rPr>
              <a:t> </a:t>
            </a:r>
            <a:endParaRPr lang="es-ES" sz="1400" b="0" i="0" dirty="0">
              <a:solidFill>
                <a:srgbClr val="161616"/>
              </a:solidFill>
              <a:effectLst/>
              <a:latin typeface="Open Sans" panose="020B0606030504020204" pitchFamily="34" charset="0"/>
            </a:endParaRPr>
          </a:p>
          <a:p>
            <a:pPr algn="l"/>
            <a:endParaRPr lang="es-ES" sz="1100" b="0" i="0" dirty="0">
              <a:solidFill>
                <a:srgbClr val="161616"/>
              </a:solidFill>
              <a:effectLst/>
              <a:latin typeface="Open Sans" panose="020B0606030504020204" pitchFamily="34" charset="0"/>
            </a:endParaRPr>
          </a:p>
          <a:p>
            <a:pPr algn="l"/>
            <a:endParaRPr lang="en-US" sz="1100" b="0" i="0" dirty="0">
              <a:solidFill>
                <a:srgbClr val="161616"/>
              </a:solidFill>
              <a:effectLst/>
              <a:latin typeface="Open Sans" panose="020B0606030504020204" pitchFamily="34" charset="0"/>
            </a:endParaRPr>
          </a:p>
          <a:p>
            <a:pPr marL="0" indent="0" algn="ctr">
              <a:buNone/>
            </a:pPr>
            <a:endParaRPr lang="it-IT" sz="1600" dirty="0">
              <a:solidFill>
                <a:srgbClr val="002060"/>
              </a:solidFill>
              <a:latin typeface="Bahnschrift Light Condensed" panose="020B0502040204020203" pitchFamily="34" charset="0"/>
            </a:endParaRPr>
          </a:p>
        </p:txBody>
      </p:sp>
      <p:sp>
        <p:nvSpPr>
          <p:cNvPr id="23" name="Sottotitolo 2">
            <a:extLst>
              <a:ext uri="{FF2B5EF4-FFF2-40B4-BE49-F238E27FC236}">
                <a16:creationId xmlns:a16="http://schemas.microsoft.com/office/drawing/2014/main" id="{2CE2E904-01ED-4493-944A-465A962FA827}"/>
              </a:ext>
            </a:extLst>
          </p:cNvPr>
          <p:cNvSpPr txBox="1">
            <a:spLocks/>
          </p:cNvSpPr>
          <p:nvPr/>
        </p:nvSpPr>
        <p:spPr>
          <a:xfrm>
            <a:off x="1475774" y="3285767"/>
            <a:ext cx="3671356" cy="51984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3200" b="1" dirty="0">
                <a:solidFill>
                  <a:schemeClr val="accent1">
                    <a:lumMod val="75000"/>
                  </a:schemeClr>
                </a:solidFill>
                <a:effectLst>
                  <a:outerShdw blurRad="38100" dist="38100" dir="2700000" algn="tl">
                    <a:srgbClr val="000000">
                      <a:alpha val="43137"/>
                    </a:srgbClr>
                  </a:outerShdw>
                </a:effectLst>
                <a:latin typeface="+mj-lt"/>
                <a:ea typeface="+mj-ea"/>
                <a:cs typeface="+mj-cs"/>
              </a:rPr>
              <a:t>Restauración</a:t>
            </a:r>
            <a:r>
              <a:rPr lang="es-ES" b="1" dirty="0">
                <a:solidFill>
                  <a:schemeClr val="bg1"/>
                </a:solidFill>
                <a:effectLst>
                  <a:outerShdw blurRad="38100" dist="38100" dir="2700000" algn="tl">
                    <a:srgbClr val="000000">
                      <a:alpha val="43137"/>
                    </a:srgbClr>
                  </a:outerShdw>
                </a:effectLst>
                <a:latin typeface="+mj-lt"/>
                <a:ea typeface="+mj-ea"/>
                <a:cs typeface="+mj-cs"/>
              </a:rPr>
              <a:t> </a:t>
            </a:r>
            <a:endParaRPr lang="es-ES" sz="1100" b="0" i="0" dirty="0">
              <a:solidFill>
                <a:srgbClr val="161616"/>
              </a:solidFill>
              <a:effectLst/>
              <a:latin typeface="Open Sans" panose="020B0606030504020204" pitchFamily="34" charset="0"/>
            </a:endParaRPr>
          </a:p>
          <a:p>
            <a:pPr algn="l"/>
            <a:endParaRPr lang="en-US" sz="1100" b="0" i="0" dirty="0">
              <a:solidFill>
                <a:srgbClr val="161616"/>
              </a:solidFill>
              <a:effectLst/>
              <a:latin typeface="Open Sans" panose="020B0606030504020204" pitchFamily="34" charset="0"/>
            </a:endParaRPr>
          </a:p>
          <a:p>
            <a:pPr marL="0" indent="0" algn="ctr">
              <a:buNone/>
            </a:pPr>
            <a:endParaRPr lang="it-IT" sz="1600" dirty="0">
              <a:solidFill>
                <a:srgbClr val="002060"/>
              </a:solidFill>
              <a:latin typeface="Bahnschrift Light Condensed" panose="020B0502040204020203" pitchFamily="34" charset="0"/>
            </a:endParaRPr>
          </a:p>
        </p:txBody>
      </p:sp>
      <p:sp>
        <p:nvSpPr>
          <p:cNvPr id="25" name="Sottotitolo 2">
            <a:extLst>
              <a:ext uri="{FF2B5EF4-FFF2-40B4-BE49-F238E27FC236}">
                <a16:creationId xmlns:a16="http://schemas.microsoft.com/office/drawing/2014/main" id="{D4D3BB6F-7B52-40A7-AE2A-5440973844AD}"/>
              </a:ext>
            </a:extLst>
          </p:cNvPr>
          <p:cNvSpPr txBox="1">
            <a:spLocks/>
          </p:cNvSpPr>
          <p:nvPr/>
        </p:nvSpPr>
        <p:spPr>
          <a:xfrm>
            <a:off x="5148337" y="2994387"/>
            <a:ext cx="6787925" cy="109629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600" b="0" i="0" dirty="0">
                <a:solidFill>
                  <a:srgbClr val="161616"/>
                </a:solidFill>
                <a:effectLst/>
                <a:latin typeface="Open Sans" panose="020B0606030504020204" pitchFamily="34" charset="0"/>
              </a:rPr>
              <a:t>Entre las acciones más incisivas en el </a:t>
            </a:r>
            <a:r>
              <a:rPr lang="es-ES" sz="2000" dirty="0">
                <a:solidFill>
                  <a:srgbClr val="C00000"/>
                </a:solidFill>
                <a:effectLst>
                  <a:outerShdw blurRad="38100" dist="38100" dir="2700000" algn="tl">
                    <a:srgbClr val="000000">
                      <a:alpha val="43137"/>
                    </a:srgbClr>
                  </a:outerShdw>
                </a:effectLst>
                <a:latin typeface="Bahnschrift Light Condensed" panose="020B0502040204020203" pitchFamily="34" charset="0"/>
              </a:rPr>
              <a:t>proceso de transformación </a:t>
            </a:r>
            <a:r>
              <a:rPr lang="es-ES" sz="1600" b="0" i="0" dirty="0">
                <a:solidFill>
                  <a:srgbClr val="161616"/>
                </a:solidFill>
                <a:effectLst/>
                <a:latin typeface="Open Sans" panose="020B0606030504020204" pitchFamily="34" charset="0"/>
              </a:rPr>
              <a:t>de paisajes se encuentra la complejdad del projiecto de restauración, que tiene en cuenta siempre  una </a:t>
            </a:r>
            <a:r>
              <a:rPr lang="es-ES" sz="2000" dirty="0">
                <a:solidFill>
                  <a:srgbClr val="C00000"/>
                </a:solidFill>
                <a:effectLst>
                  <a:outerShdw blurRad="38100" dist="38100" dir="2700000" algn="tl">
                    <a:srgbClr val="000000">
                      <a:alpha val="43137"/>
                    </a:srgbClr>
                  </a:outerShdw>
                </a:effectLst>
                <a:latin typeface="Bahnschrift Light Condensed" panose="020B0502040204020203" pitchFamily="34" charset="0"/>
              </a:rPr>
              <a:t>evaluación transversal de los múltiples aspectos</a:t>
            </a:r>
            <a:r>
              <a:rPr lang="es-ES" sz="1600" b="0" i="0" dirty="0">
                <a:solidFill>
                  <a:srgbClr val="161616"/>
                </a:solidFill>
                <a:effectLst/>
                <a:latin typeface="Open Sans" panose="020B0606030504020204" pitchFamily="34" charset="0"/>
              </a:rPr>
              <a:t> </a:t>
            </a:r>
            <a:endParaRPr lang="es-ES" sz="1200" b="0" i="0" dirty="0">
              <a:solidFill>
                <a:srgbClr val="161616"/>
              </a:solidFill>
              <a:effectLst/>
              <a:latin typeface="Open Sans" panose="020B0606030504020204" pitchFamily="34" charset="0"/>
            </a:endParaRPr>
          </a:p>
          <a:p>
            <a:pPr algn="l"/>
            <a:endParaRPr lang="es-ES" sz="1100" b="0" i="0" dirty="0">
              <a:solidFill>
                <a:srgbClr val="161616"/>
              </a:solidFill>
              <a:effectLst/>
              <a:latin typeface="Open Sans" panose="020B0606030504020204" pitchFamily="34" charset="0"/>
            </a:endParaRPr>
          </a:p>
          <a:p>
            <a:pPr algn="l"/>
            <a:endParaRPr lang="en-US" sz="1100" b="0" i="0" dirty="0">
              <a:solidFill>
                <a:srgbClr val="161616"/>
              </a:solidFill>
              <a:effectLst/>
              <a:latin typeface="Open Sans" panose="020B0606030504020204" pitchFamily="34" charset="0"/>
            </a:endParaRPr>
          </a:p>
          <a:p>
            <a:pPr marL="0" indent="0" algn="ctr">
              <a:buNone/>
            </a:pPr>
            <a:endParaRPr lang="it-IT" sz="1600" dirty="0">
              <a:solidFill>
                <a:srgbClr val="002060"/>
              </a:solidFill>
              <a:latin typeface="Bahnschrift Light Condensed" panose="020B0502040204020203" pitchFamily="34" charset="0"/>
            </a:endParaRPr>
          </a:p>
        </p:txBody>
      </p:sp>
      <p:sp>
        <p:nvSpPr>
          <p:cNvPr id="26" name="Sottotitolo 2">
            <a:extLst>
              <a:ext uri="{FF2B5EF4-FFF2-40B4-BE49-F238E27FC236}">
                <a16:creationId xmlns:a16="http://schemas.microsoft.com/office/drawing/2014/main" id="{1E11D744-A868-43C3-A6FA-E732BDA213F7}"/>
              </a:ext>
            </a:extLst>
          </p:cNvPr>
          <p:cNvSpPr txBox="1">
            <a:spLocks/>
          </p:cNvSpPr>
          <p:nvPr/>
        </p:nvSpPr>
        <p:spPr>
          <a:xfrm>
            <a:off x="5522257" y="4440926"/>
            <a:ext cx="6414004" cy="87724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600" b="0" i="0" dirty="0">
                <a:solidFill>
                  <a:srgbClr val="161616"/>
                </a:solidFill>
                <a:effectLst/>
                <a:latin typeface="Open Sans" panose="020B0606030504020204" pitchFamily="34" charset="0"/>
              </a:rPr>
              <a:t>por eso puede convertirse en </a:t>
            </a:r>
            <a:r>
              <a:rPr lang="es-ES" sz="2000" dirty="0">
                <a:solidFill>
                  <a:srgbClr val="C00000"/>
                </a:solidFill>
                <a:effectLst>
                  <a:outerShdw blurRad="38100" dist="38100" dir="2700000" algn="tl">
                    <a:srgbClr val="000000">
                      <a:alpha val="43137"/>
                    </a:srgbClr>
                  </a:outerShdw>
                </a:effectLst>
                <a:latin typeface="Bahnschrift Light Condensed" panose="020B0502040204020203" pitchFamily="34" charset="0"/>
              </a:rPr>
              <a:t>acciones sostenibles a las diferentes escalas, involucrando al mismo tiempo aspectos sociales y de gestión del territorio</a:t>
            </a:r>
          </a:p>
          <a:p>
            <a:pPr algn="l"/>
            <a:endParaRPr lang="es-ES" sz="1100" b="0" i="0" dirty="0">
              <a:solidFill>
                <a:srgbClr val="161616"/>
              </a:solidFill>
              <a:effectLst/>
              <a:latin typeface="Open Sans" panose="020B0606030504020204" pitchFamily="34" charset="0"/>
            </a:endParaRPr>
          </a:p>
          <a:p>
            <a:pPr algn="l"/>
            <a:endParaRPr lang="es-ES" sz="1100" b="0" i="0" dirty="0">
              <a:solidFill>
                <a:srgbClr val="161616"/>
              </a:solidFill>
              <a:effectLst/>
              <a:latin typeface="Open Sans" panose="020B0606030504020204" pitchFamily="34" charset="0"/>
            </a:endParaRPr>
          </a:p>
          <a:p>
            <a:pPr algn="l"/>
            <a:endParaRPr lang="en-US" sz="1100" b="0" i="0" dirty="0">
              <a:solidFill>
                <a:srgbClr val="161616"/>
              </a:solidFill>
              <a:effectLst/>
              <a:latin typeface="Open Sans" panose="020B0606030504020204" pitchFamily="34" charset="0"/>
            </a:endParaRPr>
          </a:p>
          <a:p>
            <a:pPr marL="0" indent="0" algn="ctr">
              <a:buNone/>
            </a:pPr>
            <a:endParaRPr lang="it-IT" sz="1600" dirty="0">
              <a:solidFill>
                <a:srgbClr val="002060"/>
              </a:solidFill>
              <a:latin typeface="Bahnschrift Light Condensed" panose="020B0502040204020203" pitchFamily="34" charset="0"/>
            </a:endParaRPr>
          </a:p>
        </p:txBody>
      </p:sp>
      <p:sp>
        <p:nvSpPr>
          <p:cNvPr id="27" name="Rettangolo con angoli arrotondati 26">
            <a:extLst>
              <a:ext uri="{FF2B5EF4-FFF2-40B4-BE49-F238E27FC236}">
                <a16:creationId xmlns:a16="http://schemas.microsoft.com/office/drawing/2014/main" id="{538E48D1-F622-47E3-98AD-47B96EDE6792}"/>
              </a:ext>
            </a:extLst>
          </p:cNvPr>
          <p:cNvSpPr/>
          <p:nvPr/>
        </p:nvSpPr>
        <p:spPr>
          <a:xfrm>
            <a:off x="2139635" y="4494716"/>
            <a:ext cx="3260447" cy="708751"/>
          </a:xfrm>
          <a:prstGeom prst="roundRect">
            <a:avLst/>
          </a:prstGeom>
          <a:solidFill>
            <a:srgbClr val="0070C0">
              <a:alpha val="5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Sottotitolo 2">
            <a:extLst>
              <a:ext uri="{FF2B5EF4-FFF2-40B4-BE49-F238E27FC236}">
                <a16:creationId xmlns:a16="http://schemas.microsoft.com/office/drawing/2014/main" id="{BFD9AF1F-D29F-4926-93C5-0B246562B4FA}"/>
              </a:ext>
            </a:extLst>
          </p:cNvPr>
          <p:cNvSpPr txBox="1">
            <a:spLocks/>
          </p:cNvSpPr>
          <p:nvPr/>
        </p:nvSpPr>
        <p:spPr>
          <a:xfrm>
            <a:off x="2381028" y="4656327"/>
            <a:ext cx="2830058" cy="51984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3200" b="1" dirty="0">
                <a:solidFill>
                  <a:schemeClr val="accent1">
                    <a:lumMod val="75000"/>
                  </a:schemeClr>
                </a:solidFill>
                <a:effectLst>
                  <a:outerShdw blurRad="38100" dist="38100" dir="2700000" algn="tl">
                    <a:srgbClr val="000000">
                      <a:alpha val="43137"/>
                    </a:srgbClr>
                  </a:outerShdw>
                </a:effectLst>
                <a:latin typeface="+mj-lt"/>
                <a:ea typeface="+mj-ea"/>
                <a:cs typeface="+mj-cs"/>
              </a:rPr>
              <a:t>Gestión</a:t>
            </a:r>
            <a:r>
              <a:rPr lang="es-ES" b="1" dirty="0">
                <a:solidFill>
                  <a:schemeClr val="bg1"/>
                </a:solidFill>
                <a:effectLst>
                  <a:outerShdw blurRad="38100" dist="38100" dir="2700000" algn="tl">
                    <a:srgbClr val="000000">
                      <a:alpha val="43137"/>
                    </a:srgbClr>
                  </a:outerShdw>
                </a:effectLst>
                <a:latin typeface="+mj-lt"/>
                <a:ea typeface="+mj-ea"/>
                <a:cs typeface="+mj-cs"/>
              </a:rPr>
              <a:t> </a:t>
            </a:r>
            <a:endParaRPr lang="es-ES" sz="1400" b="0" i="0" dirty="0">
              <a:solidFill>
                <a:srgbClr val="161616"/>
              </a:solidFill>
              <a:effectLst/>
              <a:latin typeface="Open Sans" panose="020B0606030504020204" pitchFamily="34" charset="0"/>
            </a:endParaRPr>
          </a:p>
          <a:p>
            <a:pPr algn="l"/>
            <a:endParaRPr lang="es-ES" sz="1100" b="0" i="0" dirty="0">
              <a:solidFill>
                <a:srgbClr val="161616"/>
              </a:solidFill>
              <a:effectLst/>
              <a:latin typeface="Open Sans" panose="020B0606030504020204" pitchFamily="34" charset="0"/>
            </a:endParaRPr>
          </a:p>
          <a:p>
            <a:pPr algn="l"/>
            <a:endParaRPr lang="en-US" sz="1800" dirty="0">
              <a:solidFill>
                <a:srgbClr val="C00000"/>
              </a:solidFill>
              <a:effectLst>
                <a:outerShdw blurRad="38100" dist="38100" dir="2700000" algn="tl">
                  <a:srgbClr val="000000">
                    <a:alpha val="43137"/>
                  </a:srgbClr>
                </a:outerShdw>
              </a:effectLst>
              <a:latin typeface="Bahnschrift Light Condensed" panose="020B0502040204020203" pitchFamily="34" charset="0"/>
            </a:endParaRPr>
          </a:p>
          <a:p>
            <a:pPr marL="0" indent="0" algn="ctr">
              <a:buNone/>
            </a:pPr>
            <a:endParaRPr lang="it-IT" sz="1600" dirty="0">
              <a:solidFill>
                <a:srgbClr val="002060"/>
              </a:solidFill>
              <a:latin typeface="Bahnschrift Light Condensed" panose="020B0502040204020203" pitchFamily="34" charset="0"/>
            </a:endParaRPr>
          </a:p>
        </p:txBody>
      </p:sp>
    </p:spTree>
    <p:extLst>
      <p:ext uri="{BB962C8B-B14F-4D97-AF65-F5344CB8AC3E}">
        <p14:creationId xmlns:p14="http://schemas.microsoft.com/office/powerpoint/2010/main" val="3595823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1">
            <a:extLst>
              <a:ext uri="{FF2B5EF4-FFF2-40B4-BE49-F238E27FC236}">
                <a16:creationId xmlns:a16="http://schemas.microsoft.com/office/drawing/2014/main" id="{8A5E8538-68CE-2ADC-04BF-118D0674BB4C}"/>
              </a:ext>
            </a:extLst>
          </p:cNvPr>
          <p:cNvSpPr>
            <a:spLocks noChangeArrowheads="1"/>
          </p:cNvSpPr>
          <p:nvPr/>
        </p:nvSpPr>
        <p:spPr bwMode="auto">
          <a:xfrm>
            <a:off x="88106" y="5262704"/>
            <a:ext cx="3209925" cy="585788"/>
          </a:xfrm>
          <a:prstGeom prst="rect">
            <a:avLst/>
          </a:prstGeom>
          <a:noFill/>
          <a:ln>
            <a:noFill/>
          </a:ln>
        </p:spPr>
        <p:txBody>
          <a:bodyPr>
            <a:spAutoFit/>
          </a:bodyPr>
          <a:lstStyle>
            <a:lvl1pPr defTabSz="3429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3429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3429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3429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3429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3429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3429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3429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3429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fontAlgn="auto" hangingPunct="1">
              <a:lnSpc>
                <a:spcPct val="100000"/>
              </a:lnSpc>
              <a:spcBef>
                <a:spcPct val="0"/>
              </a:spcBef>
              <a:spcAft>
                <a:spcPts val="0"/>
              </a:spcAft>
              <a:buFont typeface="Arial" panose="020B0604020202020204" pitchFamily="34" charset="0"/>
              <a:buNone/>
              <a:defRPr/>
            </a:pPr>
            <a:r>
              <a:rPr lang="it-IT" altLang="it-IT" sz="1600" dirty="0">
                <a:solidFill>
                  <a:schemeClr val="bg1"/>
                </a:solidFill>
                <a:latin typeface="Candara" panose="020E0502030303020204" pitchFamily="34" charset="0"/>
                <a:ea typeface="+mj-ea"/>
                <a:cs typeface="+mj-cs"/>
              </a:rPr>
              <a:t>Uso </a:t>
            </a:r>
            <a:r>
              <a:rPr lang="it-IT" altLang="it-IT" sz="1600" dirty="0" err="1">
                <a:solidFill>
                  <a:schemeClr val="bg1"/>
                </a:solidFill>
                <a:latin typeface="Candara" panose="020E0502030303020204" pitchFamily="34" charset="0"/>
                <a:ea typeface="+mj-ea"/>
                <a:cs typeface="+mj-cs"/>
              </a:rPr>
              <a:t>tradicional</a:t>
            </a:r>
            <a:r>
              <a:rPr lang="it-IT" altLang="it-IT" sz="1600" dirty="0">
                <a:solidFill>
                  <a:schemeClr val="bg1"/>
                </a:solidFill>
                <a:latin typeface="Candara" panose="020E0502030303020204" pitchFamily="34" charset="0"/>
                <a:ea typeface="+mj-ea"/>
                <a:cs typeface="+mj-cs"/>
              </a:rPr>
              <a:t> en </a:t>
            </a:r>
            <a:r>
              <a:rPr lang="it-IT" altLang="it-IT" sz="1600" dirty="0" err="1">
                <a:solidFill>
                  <a:schemeClr val="bg1"/>
                </a:solidFill>
                <a:latin typeface="Candara" panose="020E0502030303020204" pitchFamily="34" charset="0"/>
                <a:ea typeface="+mj-ea"/>
                <a:cs typeface="+mj-cs"/>
              </a:rPr>
              <a:t>etnomedicina</a:t>
            </a:r>
            <a:r>
              <a:rPr lang="it-IT" altLang="it-IT" sz="1600" dirty="0">
                <a:solidFill>
                  <a:schemeClr val="bg1"/>
                </a:solidFill>
                <a:latin typeface="Candara" panose="020E0502030303020204" pitchFamily="34" charset="0"/>
                <a:ea typeface="+mj-ea"/>
                <a:cs typeface="+mj-cs"/>
              </a:rPr>
              <a:t> como </a:t>
            </a:r>
            <a:r>
              <a:rPr lang="it-IT" altLang="it-IT" sz="1600" dirty="0" err="1">
                <a:solidFill>
                  <a:schemeClr val="bg1"/>
                </a:solidFill>
                <a:latin typeface="Candara" panose="020E0502030303020204" pitchFamily="34" charset="0"/>
                <a:ea typeface="+mj-ea"/>
                <a:cs typeface="+mj-cs"/>
              </a:rPr>
              <a:t>antidiabético</a:t>
            </a:r>
            <a:r>
              <a:rPr lang="it-IT" altLang="it-IT" sz="1600" dirty="0">
                <a:solidFill>
                  <a:schemeClr val="bg1"/>
                </a:solidFill>
                <a:latin typeface="Candara" panose="020E0502030303020204" pitchFamily="34" charset="0"/>
                <a:ea typeface="+mj-ea"/>
                <a:cs typeface="+mj-cs"/>
              </a:rPr>
              <a:t>, </a:t>
            </a:r>
            <a:r>
              <a:rPr lang="it-IT" altLang="it-IT" sz="1600" dirty="0" err="1">
                <a:solidFill>
                  <a:schemeClr val="bg1"/>
                </a:solidFill>
                <a:latin typeface="Candara" panose="020E0502030303020204" pitchFamily="34" charset="0"/>
                <a:ea typeface="+mj-ea"/>
                <a:cs typeface="+mj-cs"/>
              </a:rPr>
              <a:t>antihelmíntico</a:t>
            </a:r>
            <a:endParaRPr lang="it-IT" altLang="it-IT" sz="1600" dirty="0">
              <a:solidFill>
                <a:schemeClr val="bg1"/>
              </a:solidFill>
              <a:latin typeface="Candara" panose="020E0502030303020204" pitchFamily="34" charset="0"/>
              <a:ea typeface="+mj-ea"/>
              <a:cs typeface="+mj-cs"/>
            </a:endParaRPr>
          </a:p>
        </p:txBody>
      </p:sp>
      <p:sp>
        <p:nvSpPr>
          <p:cNvPr id="11" name="Rettangolo 1">
            <a:extLst>
              <a:ext uri="{FF2B5EF4-FFF2-40B4-BE49-F238E27FC236}">
                <a16:creationId xmlns:a16="http://schemas.microsoft.com/office/drawing/2014/main" id="{38D828B3-8337-A610-6170-D18667D9A9CE}"/>
              </a:ext>
            </a:extLst>
          </p:cNvPr>
          <p:cNvSpPr>
            <a:spLocks noChangeArrowheads="1"/>
          </p:cNvSpPr>
          <p:nvPr/>
        </p:nvSpPr>
        <p:spPr bwMode="auto">
          <a:xfrm>
            <a:off x="4127158" y="5216525"/>
            <a:ext cx="3581400" cy="584775"/>
          </a:xfrm>
          <a:prstGeom prst="rect">
            <a:avLst/>
          </a:prstGeom>
          <a:noFill/>
          <a:ln>
            <a:noFill/>
          </a:ln>
        </p:spPr>
        <p:txBody>
          <a:bodyPr>
            <a:spAutoFit/>
          </a:bodyPr>
          <a:lstStyle>
            <a:lvl1pPr defTabSz="3429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3429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3429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3429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3429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3429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3429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3429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3429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fontAlgn="auto" hangingPunct="1">
              <a:lnSpc>
                <a:spcPct val="100000"/>
              </a:lnSpc>
              <a:spcBef>
                <a:spcPct val="0"/>
              </a:spcBef>
              <a:spcAft>
                <a:spcPts val="0"/>
              </a:spcAft>
              <a:buFont typeface="Arial" panose="020B0604020202020204" pitchFamily="34" charset="0"/>
              <a:buNone/>
              <a:defRPr/>
            </a:pPr>
            <a:r>
              <a:rPr lang="es-ES" altLang="it-IT" sz="1600" dirty="0">
                <a:solidFill>
                  <a:schemeClr val="bg1"/>
                </a:solidFill>
                <a:latin typeface="Candara" panose="020E0502030303020204" pitchFamily="34" charset="0"/>
                <a:ea typeface="+mj-ea"/>
                <a:cs typeface="+mj-cs"/>
              </a:rPr>
              <a:t>Decocción para los dolores reumáticos, para los dolores de cabeza</a:t>
            </a:r>
          </a:p>
        </p:txBody>
      </p:sp>
      <p:sp>
        <p:nvSpPr>
          <p:cNvPr id="12" name="Rettangolo 1">
            <a:extLst>
              <a:ext uri="{FF2B5EF4-FFF2-40B4-BE49-F238E27FC236}">
                <a16:creationId xmlns:a16="http://schemas.microsoft.com/office/drawing/2014/main" id="{118438C9-BE05-B62A-13BE-4B5A95804D60}"/>
              </a:ext>
            </a:extLst>
          </p:cNvPr>
          <p:cNvSpPr>
            <a:spLocks noChangeArrowheads="1"/>
          </p:cNvSpPr>
          <p:nvPr/>
        </p:nvSpPr>
        <p:spPr bwMode="auto">
          <a:xfrm>
            <a:off x="8340725" y="5259388"/>
            <a:ext cx="3783013" cy="1076325"/>
          </a:xfrm>
          <a:prstGeom prst="rect">
            <a:avLst/>
          </a:prstGeom>
          <a:noFill/>
          <a:ln>
            <a:noFill/>
          </a:ln>
        </p:spPr>
        <p:txBody>
          <a:bodyPr>
            <a:spAutoFit/>
          </a:bodyPr>
          <a:lstStyle>
            <a:lvl1pPr defTabSz="3429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3429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3429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3429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3429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3429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3429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3429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3429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fontAlgn="auto" hangingPunct="1">
              <a:lnSpc>
                <a:spcPct val="100000"/>
              </a:lnSpc>
              <a:spcBef>
                <a:spcPct val="0"/>
              </a:spcBef>
              <a:spcAft>
                <a:spcPts val="0"/>
              </a:spcAft>
              <a:buFont typeface="Arial" panose="020B0604020202020204" pitchFamily="34" charset="0"/>
              <a:buNone/>
              <a:defRPr/>
            </a:pPr>
            <a:r>
              <a:rPr lang="es-ES" altLang="it-IT" sz="1600" dirty="0">
                <a:solidFill>
                  <a:schemeClr val="bg1"/>
                </a:solidFill>
                <a:latin typeface="Candara" panose="020E0502030303020204" pitchFamily="34" charset="0"/>
                <a:ea typeface="+mj-ea"/>
                <a:cs typeface="+mj-cs"/>
              </a:rPr>
              <a:t>En Cuba se utiliza para madera, paja y forraje. También en medicina etnoveterinaria y humana, como diurético (decocción de las raíces)</a:t>
            </a:r>
          </a:p>
        </p:txBody>
      </p:sp>
      <p:sp>
        <p:nvSpPr>
          <p:cNvPr id="13" name="Titolo 1">
            <a:extLst>
              <a:ext uri="{FF2B5EF4-FFF2-40B4-BE49-F238E27FC236}">
                <a16:creationId xmlns:a16="http://schemas.microsoft.com/office/drawing/2014/main" id="{402651C3-957B-62B0-8EAD-03DC01FEA4EE}"/>
              </a:ext>
            </a:extLst>
          </p:cNvPr>
          <p:cNvSpPr txBox="1">
            <a:spLocks/>
          </p:cNvSpPr>
          <p:nvPr/>
        </p:nvSpPr>
        <p:spPr>
          <a:xfrm>
            <a:off x="1501775" y="173038"/>
            <a:ext cx="11158538" cy="680896"/>
          </a:xfrm>
          <a:prstGeom prst="rect">
            <a:avLst/>
          </a:prstGeom>
        </p:spPr>
        <p:txBody>
          <a:bodyPr anchor="b">
            <a:normAutofit fontScale="90000" lnSpcReduction="10000"/>
          </a:bodyPr>
          <a:lstStyle>
            <a:lvl1pPr algn="l" defTabSz="914400" rtl="0" eaLnBrk="1" latinLnBrk="0" hangingPunct="1">
              <a:lnSpc>
                <a:spcPct val="90000"/>
              </a:lnSpc>
              <a:spcBef>
                <a:spcPct val="0"/>
              </a:spcBef>
              <a:buNone/>
              <a:defRPr sz="5500" b="1" kern="1200">
                <a:solidFill>
                  <a:schemeClr val="bg1"/>
                </a:solidFill>
                <a:latin typeface="+mj-lt"/>
                <a:ea typeface="+mj-ea"/>
                <a:cs typeface="+mj-cs"/>
              </a:defRPr>
            </a:lvl1pPr>
          </a:lstStyle>
          <a:p>
            <a:pPr marL="538163" indent="-538163" fontAlgn="auto">
              <a:spcAft>
                <a:spcPts val="0"/>
              </a:spcAft>
              <a:defRPr/>
            </a:pPr>
            <a:r>
              <a:rPr lang="es-ES" sz="2400" dirty="0"/>
              <a:t>ESPECIES DE INTERÉS ETNOBOTÁNICO </a:t>
            </a:r>
          </a:p>
          <a:p>
            <a:pPr marL="538163" indent="-538163" fontAlgn="auto">
              <a:spcAft>
                <a:spcPts val="0"/>
              </a:spcAft>
              <a:defRPr/>
            </a:pPr>
            <a:r>
              <a:rPr lang="es-ES" sz="2400" dirty="0"/>
              <a:t>EN CUBA</a:t>
            </a:r>
          </a:p>
        </p:txBody>
      </p:sp>
      <p:pic>
        <p:nvPicPr>
          <p:cNvPr id="63496" name="Immagine 18">
            <a:extLst>
              <a:ext uri="{FF2B5EF4-FFF2-40B4-BE49-F238E27FC236}">
                <a16:creationId xmlns:a16="http://schemas.microsoft.com/office/drawing/2014/main" id="{1203BB06-73FB-2B32-932A-C7C0F1E08C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3854" t="33041" r="34897" b="63629"/>
          <a:stretch>
            <a:fillRect/>
          </a:stretch>
        </p:blipFill>
        <p:spPr bwMode="auto">
          <a:xfrm>
            <a:off x="7708558" y="118245"/>
            <a:ext cx="4415180" cy="68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7" name="Immagine 3">
            <a:extLst>
              <a:ext uri="{FF2B5EF4-FFF2-40B4-BE49-F238E27FC236}">
                <a16:creationId xmlns:a16="http://schemas.microsoft.com/office/drawing/2014/main" id="{1984AB11-EB01-3924-5EC0-EC552A1A747A}"/>
              </a:ext>
            </a:extLst>
          </p:cNvPr>
          <p:cNvPicPr>
            <a:picLocks noChangeAspect="1"/>
          </p:cNvPicPr>
          <p:nvPr/>
        </p:nvPicPr>
        <p:blipFill>
          <a:blip r:embed="rId3">
            <a:extLst>
              <a:ext uri="{28A0092B-C50C-407E-A947-70E740481C1C}">
                <a14:useLocalDpi xmlns:a14="http://schemas.microsoft.com/office/drawing/2010/main" val="0"/>
              </a:ext>
            </a:extLst>
          </a:blip>
          <a:srcRect l="8879" r="8878" b="5437"/>
          <a:stretch>
            <a:fillRect/>
          </a:stretch>
        </p:blipFill>
        <p:spPr bwMode="auto">
          <a:xfrm>
            <a:off x="223839" y="873125"/>
            <a:ext cx="3260880" cy="43862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3498" name="Immagine 10">
            <a:extLst>
              <a:ext uri="{FF2B5EF4-FFF2-40B4-BE49-F238E27FC236}">
                <a16:creationId xmlns:a16="http://schemas.microsoft.com/office/drawing/2014/main" id="{96CDE174-E9CA-2282-1323-A7122B4E2E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41431"/>
          <a:stretch>
            <a:fillRect/>
          </a:stretch>
        </p:blipFill>
        <p:spPr bwMode="auto">
          <a:xfrm>
            <a:off x="4287838" y="857250"/>
            <a:ext cx="3410448"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9" name="Immagine 3">
            <a:extLst>
              <a:ext uri="{FF2B5EF4-FFF2-40B4-BE49-F238E27FC236}">
                <a16:creationId xmlns:a16="http://schemas.microsoft.com/office/drawing/2014/main" id="{0178688A-2F8F-892E-B154-2F579D25CCC5}"/>
              </a:ext>
            </a:extLst>
          </p:cNvPr>
          <p:cNvPicPr>
            <a:picLocks noChangeAspect="1"/>
          </p:cNvPicPr>
          <p:nvPr/>
        </p:nvPicPr>
        <p:blipFill>
          <a:blip r:embed="rId5">
            <a:extLst>
              <a:ext uri="{28A0092B-C50C-407E-A947-70E740481C1C}">
                <a14:useLocalDpi xmlns:a14="http://schemas.microsoft.com/office/drawing/2010/main" val="0"/>
              </a:ext>
            </a:extLst>
          </a:blip>
          <a:srcRect l="2315" r="15108"/>
          <a:stretch>
            <a:fillRect/>
          </a:stretch>
        </p:blipFill>
        <p:spPr bwMode="auto">
          <a:xfrm>
            <a:off x="8518525" y="868363"/>
            <a:ext cx="3413125" cy="43481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CasellaDiTesto 14">
            <a:extLst>
              <a:ext uri="{FF2B5EF4-FFF2-40B4-BE49-F238E27FC236}">
                <a16:creationId xmlns:a16="http://schemas.microsoft.com/office/drawing/2014/main" id="{8B61DFD0-C3FB-B49C-E6E3-2F74ADE25CA5}"/>
              </a:ext>
            </a:extLst>
          </p:cNvPr>
          <p:cNvSpPr txBox="1"/>
          <p:nvPr/>
        </p:nvSpPr>
        <p:spPr>
          <a:xfrm>
            <a:off x="307975" y="866775"/>
            <a:ext cx="2770188" cy="400050"/>
          </a:xfrm>
          <a:prstGeom prst="rect">
            <a:avLst/>
          </a:prstGeom>
          <a:noFill/>
        </p:spPr>
        <p:txBody>
          <a:bodyPr>
            <a:spAutoFit/>
          </a:bodyPr>
          <a:lstStyle/>
          <a:p>
            <a:pPr eaLnBrk="1" fontAlgn="auto" hangingPunct="1">
              <a:spcBef>
                <a:spcPts val="0"/>
              </a:spcBef>
              <a:spcAft>
                <a:spcPts val="0"/>
              </a:spcAft>
              <a:defRPr/>
            </a:pPr>
            <a:r>
              <a:rPr lang="es-ES" sz="2000" b="1" dirty="0">
                <a:solidFill>
                  <a:schemeClr val="bg1"/>
                </a:solidFill>
                <a:effectLst>
                  <a:outerShdw blurRad="38100" dist="38100" dir="2700000" algn="tl">
                    <a:srgbClr val="000000">
                      <a:alpha val="43137"/>
                    </a:srgbClr>
                  </a:outerShdw>
                </a:effectLst>
                <a:latin typeface="Candara" panose="020E0502030303020204" pitchFamily="34" charset="0"/>
              </a:rPr>
              <a:t>Momordica charantia</a:t>
            </a:r>
          </a:p>
        </p:txBody>
      </p:sp>
      <p:sp>
        <p:nvSpPr>
          <p:cNvPr id="6" name="CasellaDiTesto 5">
            <a:extLst>
              <a:ext uri="{FF2B5EF4-FFF2-40B4-BE49-F238E27FC236}">
                <a16:creationId xmlns:a16="http://schemas.microsoft.com/office/drawing/2014/main" id="{3D45EADD-3033-61DE-A198-AC87AE56178A}"/>
              </a:ext>
            </a:extLst>
          </p:cNvPr>
          <p:cNvSpPr txBox="1"/>
          <p:nvPr/>
        </p:nvSpPr>
        <p:spPr>
          <a:xfrm>
            <a:off x="4260850" y="874713"/>
            <a:ext cx="2627313" cy="400050"/>
          </a:xfrm>
          <a:prstGeom prst="rect">
            <a:avLst/>
          </a:prstGeom>
          <a:noFill/>
        </p:spPr>
        <p:txBody>
          <a:bodyPr>
            <a:spAutoFit/>
          </a:bodyPr>
          <a:lstStyle/>
          <a:p>
            <a:pPr eaLnBrk="1" fontAlgn="auto" hangingPunct="1">
              <a:spcBef>
                <a:spcPts val="0"/>
              </a:spcBef>
              <a:spcAft>
                <a:spcPts val="0"/>
              </a:spcAft>
              <a:defRPr/>
            </a:pPr>
            <a:r>
              <a:rPr lang="es-ES" sz="2000" b="1" dirty="0">
                <a:solidFill>
                  <a:schemeClr val="bg1"/>
                </a:solidFill>
                <a:effectLst>
                  <a:outerShdw blurRad="38100" dist="38100" dir="2700000" algn="tl">
                    <a:srgbClr val="000000">
                      <a:alpha val="43137"/>
                    </a:srgbClr>
                  </a:outerShdw>
                </a:effectLst>
                <a:latin typeface="Candara" panose="020E0502030303020204" pitchFamily="34" charset="0"/>
              </a:rPr>
              <a:t>Pluchea carolinensis</a:t>
            </a:r>
          </a:p>
        </p:txBody>
      </p:sp>
      <p:sp>
        <p:nvSpPr>
          <p:cNvPr id="18" name="CasellaDiTesto 17">
            <a:extLst>
              <a:ext uri="{FF2B5EF4-FFF2-40B4-BE49-F238E27FC236}">
                <a16:creationId xmlns:a16="http://schemas.microsoft.com/office/drawing/2014/main" id="{44E63FCC-AE78-4D03-1F9B-B6A4421707B2}"/>
              </a:ext>
            </a:extLst>
          </p:cNvPr>
          <p:cNvSpPr txBox="1"/>
          <p:nvPr/>
        </p:nvSpPr>
        <p:spPr>
          <a:xfrm>
            <a:off x="8526463" y="874713"/>
            <a:ext cx="2063750" cy="400050"/>
          </a:xfrm>
          <a:prstGeom prst="rect">
            <a:avLst/>
          </a:prstGeom>
          <a:noFill/>
        </p:spPr>
        <p:txBody>
          <a:bodyPr>
            <a:spAutoFit/>
          </a:bodyPr>
          <a:lstStyle/>
          <a:p>
            <a:pPr eaLnBrk="1" fontAlgn="auto" hangingPunct="1">
              <a:spcBef>
                <a:spcPts val="0"/>
              </a:spcBef>
              <a:spcAft>
                <a:spcPts val="0"/>
              </a:spcAft>
              <a:defRPr/>
            </a:pPr>
            <a:r>
              <a:rPr lang="es-ES" sz="2000" b="1" dirty="0">
                <a:solidFill>
                  <a:schemeClr val="bg1"/>
                </a:solidFill>
                <a:effectLst>
                  <a:outerShdw blurRad="38100" dist="38100" dir="2700000" algn="tl">
                    <a:srgbClr val="000000">
                      <a:alpha val="43137"/>
                    </a:srgbClr>
                  </a:outerShdw>
                </a:effectLst>
                <a:latin typeface="Candara" panose="020E0502030303020204" pitchFamily="34" charset="0"/>
              </a:rPr>
              <a:t>Roystonea regia </a:t>
            </a:r>
          </a:p>
        </p:txBody>
      </p:sp>
      <p:sp>
        <p:nvSpPr>
          <p:cNvPr id="3" name="CasellaDiTesto 2">
            <a:extLst>
              <a:ext uri="{FF2B5EF4-FFF2-40B4-BE49-F238E27FC236}">
                <a16:creationId xmlns:a16="http://schemas.microsoft.com/office/drawing/2014/main" id="{6D6BBDF3-61F6-15D0-A797-90867EC77214}"/>
              </a:ext>
            </a:extLst>
          </p:cNvPr>
          <p:cNvSpPr txBox="1"/>
          <p:nvPr/>
        </p:nvSpPr>
        <p:spPr>
          <a:xfrm>
            <a:off x="118982" y="5897216"/>
            <a:ext cx="8967868" cy="8425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nSpc>
                <a:spcPct val="125000"/>
              </a:lnSpc>
              <a:spcAft>
                <a:spcPts val="800"/>
              </a:spcAft>
            </a:pPr>
            <a:r>
              <a:rPr lang="es-ES" sz="2000" dirty="0">
                <a:solidFill>
                  <a:srgbClr val="F3ECEA"/>
                </a:solidFill>
                <a:latin typeface="Tisa Offc Serif Pro" panose="02010504030101020102" pitchFamily="2" charset="0"/>
              </a:rPr>
              <a:t>Especies interesantes también desde un punto de vista cultural si están conectadas con las comunidades que alguna vez vivieron en esos sitios</a:t>
            </a:r>
            <a:endParaRPr lang="it-IT" sz="2000" dirty="0">
              <a:solidFill>
                <a:srgbClr val="F3ECEA"/>
              </a:solidFill>
              <a:latin typeface="Tisa Offc Serif Pro" panose="02010504030101020102" pitchFamily="2"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397CF-126E-CC0F-F87B-B28E2EF64B38}"/>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CFF2B125-649C-8B03-F483-75035E399A52}"/>
              </a:ext>
            </a:extLst>
          </p:cNvPr>
          <p:cNvSpPr>
            <a:spLocks noGrp="1"/>
          </p:cNvSpPr>
          <p:nvPr>
            <p:ph type="sldNum" sz="quarter" idx="16"/>
          </p:nvPr>
        </p:nvSpPr>
        <p:spPr>
          <a:xfrm>
            <a:off x="8850313" y="6188075"/>
            <a:ext cx="2743200" cy="365125"/>
          </a:xfrm>
          <a:prstGeom prst="rect">
            <a:avLst/>
          </a:prstGeom>
        </p:spPr>
        <p:txBody>
          <a:bodyPr vert="horz" lIns="91440" tIns="45720" rIns="91440" bIns="45720" rtlCol="0" anchor="ctr"/>
          <a:lstStyle>
            <a:defPPr>
              <a:defRPr lang="it-IT"/>
            </a:defPPr>
            <a:lvl1pPr algn="r" rtl="0" eaLnBrk="1" fontAlgn="auto" hangingPunct="1">
              <a:spcBef>
                <a:spcPts val="0"/>
              </a:spcBef>
              <a:spcAft>
                <a:spcPts val="0"/>
              </a:spcAft>
              <a:defRPr sz="1200" i="1" kern="1200">
                <a:solidFill>
                  <a:schemeClr val="tx2"/>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2pPr>
            <a:lvl3pPr marL="9144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3pPr>
            <a:lvl4pPr marL="13716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4pPr>
            <a:lvl5pPr marL="18288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5pPr>
            <a:lvl6pPr marL="2286000" algn="l" defTabSz="914400" rtl="0" eaLnBrk="1" latinLnBrk="0" hangingPunct="1">
              <a:defRPr kern="1200">
                <a:solidFill>
                  <a:schemeClr val="tx1"/>
                </a:solidFill>
                <a:latin typeface="Speak Pro" panose="020B0504020101020102" pitchFamily="34" charset="0"/>
                <a:ea typeface="+mn-ea"/>
                <a:cs typeface="+mn-cs"/>
              </a:defRPr>
            </a:lvl6pPr>
            <a:lvl7pPr marL="2743200" algn="l" defTabSz="914400" rtl="0" eaLnBrk="1" latinLnBrk="0" hangingPunct="1">
              <a:defRPr kern="1200">
                <a:solidFill>
                  <a:schemeClr val="tx1"/>
                </a:solidFill>
                <a:latin typeface="Speak Pro" panose="020B0504020101020102" pitchFamily="34" charset="0"/>
                <a:ea typeface="+mn-ea"/>
                <a:cs typeface="+mn-cs"/>
              </a:defRPr>
            </a:lvl7pPr>
            <a:lvl8pPr marL="3200400" algn="l" defTabSz="914400" rtl="0" eaLnBrk="1" latinLnBrk="0" hangingPunct="1">
              <a:defRPr kern="1200">
                <a:solidFill>
                  <a:schemeClr val="tx1"/>
                </a:solidFill>
                <a:latin typeface="Speak Pro" panose="020B0504020101020102" pitchFamily="34" charset="0"/>
                <a:ea typeface="+mn-ea"/>
                <a:cs typeface="+mn-cs"/>
              </a:defRPr>
            </a:lvl8pPr>
            <a:lvl9pPr marL="3657600" algn="l" defTabSz="914400" rtl="0" eaLnBrk="1" latinLnBrk="0" hangingPunct="1">
              <a:defRPr kern="1200">
                <a:solidFill>
                  <a:schemeClr val="tx1"/>
                </a:solidFill>
                <a:latin typeface="Speak Pro" panose="020B0504020101020102" pitchFamily="34" charset="0"/>
                <a:ea typeface="+mn-ea"/>
                <a:cs typeface="+mn-cs"/>
              </a:defRPr>
            </a:lvl9pPr>
          </a:lstStyle>
          <a:p>
            <a:pPr>
              <a:defRPr/>
            </a:pPr>
            <a:fld id="{30ADC0D0-1F76-49EB-AD61-05E9486F76C3}" type="slidenum">
              <a:rPr lang="en-US" smtClean="0"/>
              <a:pPr>
                <a:defRPr/>
              </a:pPr>
              <a:t>31</a:t>
            </a:fld>
            <a:endParaRPr lang="en-US" dirty="0"/>
          </a:p>
        </p:txBody>
      </p:sp>
      <p:sp>
        <p:nvSpPr>
          <p:cNvPr id="76804" name="CasellaDiTesto 7">
            <a:extLst>
              <a:ext uri="{FF2B5EF4-FFF2-40B4-BE49-F238E27FC236}">
                <a16:creationId xmlns:a16="http://schemas.microsoft.com/office/drawing/2014/main" id="{4327113E-60C9-1D57-4892-768CD008BB3E}"/>
              </a:ext>
            </a:extLst>
          </p:cNvPr>
          <p:cNvSpPr txBox="1">
            <a:spLocks noChangeArrowheads="1"/>
          </p:cNvSpPr>
          <p:nvPr/>
        </p:nvSpPr>
        <p:spPr bwMode="auto">
          <a:xfrm>
            <a:off x="223776" y="635000"/>
            <a:ext cx="11968223" cy="754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Speak Pro" panose="020B0504020101020102"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peak Pro" panose="020B0504020101020102"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peak Pro" panose="020B0504020101020102"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9pPr>
          </a:lstStyle>
          <a:p>
            <a:pPr>
              <a:lnSpc>
                <a:spcPct val="100000"/>
              </a:lnSpc>
              <a:spcBef>
                <a:spcPct val="0"/>
              </a:spcBef>
              <a:buFontTx/>
              <a:buNone/>
            </a:pPr>
            <a:r>
              <a:rPr lang="es-ES" altLang="it-IT" sz="2300" b="1" dirty="0">
                <a:solidFill>
                  <a:srgbClr val="F3ECEA"/>
                </a:solidFill>
                <a:latin typeface="Tisa Offc Serif Pro" panose="02010504030101020102" pitchFamily="2" charset="0"/>
              </a:rPr>
              <a:t>Aplicaciones y contextualización en el yacimiento del Cayo Blanco</a:t>
            </a:r>
          </a:p>
          <a:p>
            <a:pPr>
              <a:lnSpc>
                <a:spcPct val="100000"/>
              </a:lnSpc>
              <a:spcBef>
                <a:spcPct val="0"/>
              </a:spcBef>
              <a:buFontTx/>
              <a:buNone/>
            </a:pPr>
            <a:endParaRPr lang="es-ES" altLang="it-IT" sz="1000" b="1" dirty="0">
              <a:solidFill>
                <a:srgbClr val="F3ECEA"/>
              </a:solidFill>
              <a:latin typeface="Tisa Offc Serif Pro" panose="02010504030101020102" pitchFamily="2" charset="0"/>
            </a:endParaRPr>
          </a:p>
          <a:p>
            <a:pPr>
              <a:lnSpc>
                <a:spcPct val="100000"/>
              </a:lnSpc>
              <a:spcBef>
                <a:spcPct val="0"/>
              </a:spcBef>
              <a:buFontTx/>
              <a:buNone/>
            </a:pPr>
            <a:endParaRPr lang="es-ES" altLang="it-IT" sz="1000" b="1" dirty="0">
              <a:solidFill>
                <a:srgbClr val="F3ECEA"/>
              </a:solidFill>
              <a:latin typeface="Tisa Offc Serif Pro" panose="02010504030101020102" pitchFamily="2" charset="0"/>
            </a:endParaRPr>
          </a:p>
        </p:txBody>
      </p:sp>
      <p:sp>
        <p:nvSpPr>
          <p:cNvPr id="78853" name="CasellaDiTesto 2">
            <a:extLst>
              <a:ext uri="{FF2B5EF4-FFF2-40B4-BE49-F238E27FC236}">
                <a16:creationId xmlns:a16="http://schemas.microsoft.com/office/drawing/2014/main" id="{735C9817-CDED-1AD5-C10B-0C414CE3E063}"/>
              </a:ext>
            </a:extLst>
          </p:cNvPr>
          <p:cNvSpPr txBox="1">
            <a:spLocks noChangeArrowheads="1"/>
          </p:cNvSpPr>
          <p:nvPr/>
        </p:nvSpPr>
        <p:spPr bwMode="auto">
          <a:xfrm>
            <a:off x="80963" y="160338"/>
            <a:ext cx="10561637" cy="461962"/>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Speak Pro" panose="020B0504020101020102"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peak Pro" panose="020B0504020101020102"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peak Pro" panose="020B0504020101020102"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9pPr>
          </a:lstStyle>
          <a:p>
            <a:pPr>
              <a:lnSpc>
                <a:spcPct val="100000"/>
              </a:lnSpc>
              <a:spcBef>
                <a:spcPct val="0"/>
              </a:spcBef>
              <a:buFont typeface="Arial" panose="020B0604020202020204" pitchFamily="34" charset="0"/>
              <a:buNone/>
              <a:defRPr/>
            </a:pPr>
            <a:r>
              <a:rPr lang="it-IT" altLang="it-IT" sz="2300" b="1" dirty="0">
                <a:solidFill>
                  <a:schemeClr val="bg1"/>
                </a:solidFill>
                <a:latin typeface="+mj-lt"/>
                <a:ea typeface="+mj-ea"/>
                <a:cs typeface="+mj-cs"/>
              </a:rPr>
              <a:t>HUERTAS URBANAS DENTRO UNA ZONA ARQUEOLÓGICA</a:t>
            </a:r>
          </a:p>
        </p:txBody>
      </p:sp>
      <p:pic>
        <p:nvPicPr>
          <p:cNvPr id="2" name="Immagine 18">
            <a:extLst>
              <a:ext uri="{FF2B5EF4-FFF2-40B4-BE49-F238E27FC236}">
                <a16:creationId xmlns:a16="http://schemas.microsoft.com/office/drawing/2014/main" id="{BC6AF891-90FA-52C6-C5E5-132F979371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3854" t="33041" r="34897" b="63629"/>
          <a:stretch>
            <a:fillRect/>
          </a:stretch>
        </p:blipFill>
        <p:spPr bwMode="auto">
          <a:xfrm>
            <a:off x="6455162" y="6188075"/>
            <a:ext cx="5736838"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3">
            <a:extLst>
              <a:ext uri="{FF2B5EF4-FFF2-40B4-BE49-F238E27FC236}">
                <a16:creationId xmlns:a16="http://schemas.microsoft.com/office/drawing/2014/main" id="{E9E8D1E1-11D4-924A-A661-1B22E8C4F9C0}"/>
              </a:ext>
            </a:extLst>
          </p:cNvPr>
          <p:cNvPicPr>
            <a:picLocks noChangeAspect="1"/>
          </p:cNvPicPr>
          <p:nvPr/>
        </p:nvPicPr>
        <p:blipFill>
          <a:blip r:embed="rId4">
            <a:extLst>
              <a:ext uri="{28A0092B-C50C-407E-A947-70E740481C1C}">
                <a14:useLocalDpi xmlns:a14="http://schemas.microsoft.com/office/drawing/2010/main" val="0"/>
              </a:ext>
            </a:extLst>
          </a:blip>
          <a:srcRect l="-142" t="13194" r="4728" b="10929"/>
          <a:stretch/>
        </p:blipFill>
        <p:spPr>
          <a:xfrm>
            <a:off x="5242469" y="1949540"/>
            <a:ext cx="6760485" cy="4080869"/>
          </a:xfrm>
          <a:prstGeom prst="rect">
            <a:avLst/>
          </a:prstGeom>
          <a:noFill/>
          <a:ln w="9525">
            <a:solidFill>
              <a:srgbClr val="0070C0"/>
            </a:solidFill>
            <a:miter lim="800000"/>
            <a:headEnd/>
            <a:tailEnd/>
          </a:ln>
        </p:spPr>
      </p:pic>
      <p:sp>
        <p:nvSpPr>
          <p:cNvPr id="7" name="CasellaDiTesto 6">
            <a:extLst>
              <a:ext uri="{FF2B5EF4-FFF2-40B4-BE49-F238E27FC236}">
                <a16:creationId xmlns:a16="http://schemas.microsoft.com/office/drawing/2014/main" id="{E27D4711-523D-A89C-E5D5-B33C70F6BA4F}"/>
              </a:ext>
            </a:extLst>
          </p:cNvPr>
          <p:cNvSpPr txBox="1"/>
          <p:nvPr/>
        </p:nvSpPr>
        <p:spPr>
          <a:xfrm>
            <a:off x="80962" y="1182788"/>
            <a:ext cx="11887261" cy="736355"/>
          </a:xfrm>
          <a:prstGeom prst="rect">
            <a:avLst/>
          </a:prstGeom>
          <a:noFill/>
        </p:spPr>
        <p:txBody>
          <a:bodyPr wrap="square">
            <a:spAutoFit/>
          </a:bodyPr>
          <a:lstStyle/>
          <a:p>
            <a:pPr algn="just">
              <a:lnSpc>
                <a:spcPct val="107000"/>
              </a:lnSpc>
            </a:pPr>
            <a:r>
              <a:rPr lang="it-IT" sz="20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Sector </a:t>
            </a:r>
            <a:r>
              <a:rPr lang="it-IT" sz="2000" b="1"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que</a:t>
            </a:r>
            <a:r>
              <a:rPr lang="it-IT" sz="20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it-IT" sz="2000" b="1"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actualmente</a:t>
            </a:r>
            <a:r>
              <a:rPr lang="it-IT" sz="20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it-IT" sz="2000" b="1"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ya</a:t>
            </a:r>
            <a:r>
              <a:rPr lang="it-IT" sz="20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se </a:t>
            </a:r>
            <a:r>
              <a:rPr lang="it-IT" sz="2000" b="1"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utiliza</a:t>
            </a:r>
            <a:r>
              <a:rPr lang="it-IT" sz="20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para </a:t>
            </a:r>
            <a:r>
              <a:rPr lang="it-IT" sz="2000" b="1"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el</a:t>
            </a:r>
            <a:r>
              <a:rPr lang="it-IT" sz="20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it-IT" sz="2000" b="1"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cultivo</a:t>
            </a:r>
            <a:r>
              <a:rPr lang="it-IT" sz="20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de </a:t>
            </a:r>
            <a:r>
              <a:rPr lang="it-IT" sz="2000" b="1"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plantas</a:t>
            </a:r>
            <a:r>
              <a:rPr lang="it-IT" sz="20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de </a:t>
            </a:r>
            <a:r>
              <a:rPr lang="it-IT" sz="2000" b="1"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interés</a:t>
            </a:r>
            <a:r>
              <a:rPr lang="it-IT" sz="20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alimentario, como </a:t>
            </a:r>
            <a:r>
              <a:rPr lang="it-IT" sz="2000" b="1"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plátano</a:t>
            </a:r>
            <a:r>
              <a:rPr lang="it-IT" sz="20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(Musa x paradisiaca), </a:t>
            </a:r>
            <a:r>
              <a:rPr lang="it-IT" sz="2000" b="1"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orégano</a:t>
            </a:r>
            <a:r>
              <a:rPr lang="it-IT" sz="20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cubano (</a:t>
            </a:r>
            <a:r>
              <a:rPr lang="it-IT" sz="2000" b="1"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Plectranthus</a:t>
            </a:r>
            <a:r>
              <a:rPr lang="it-IT" sz="20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it-IT" sz="2000" b="1"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amboinicus</a:t>
            </a:r>
            <a:r>
              <a:rPr lang="it-IT" sz="20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it-IT" sz="2000" b="1"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yuca</a:t>
            </a:r>
            <a:r>
              <a:rPr lang="it-IT" sz="20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it-IT" sz="2000" b="1"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Manihot</a:t>
            </a:r>
            <a:r>
              <a:rPr lang="it-IT" sz="20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esculenta), </a:t>
            </a:r>
            <a:r>
              <a:rPr lang="it-IT" sz="2000" b="1"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boniato</a:t>
            </a:r>
            <a:r>
              <a:rPr lang="it-IT" sz="20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it-IT" sz="2000" b="1"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Ipomoea</a:t>
            </a:r>
            <a:r>
              <a:rPr lang="it-IT" sz="20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it-IT" sz="2000" b="1"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batatas</a:t>
            </a:r>
            <a:r>
              <a:rPr lang="it-IT" sz="20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endParaRPr lang="it-IT" sz="20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CasellaDiTesto 8">
            <a:extLst>
              <a:ext uri="{FF2B5EF4-FFF2-40B4-BE49-F238E27FC236}">
                <a16:creationId xmlns:a16="http://schemas.microsoft.com/office/drawing/2014/main" id="{61B85BA3-15B9-79FA-682F-EFB4E8AE91D7}"/>
              </a:ext>
            </a:extLst>
          </p:cNvPr>
          <p:cNvSpPr txBox="1"/>
          <p:nvPr/>
        </p:nvSpPr>
        <p:spPr>
          <a:xfrm>
            <a:off x="1558125" y="1999099"/>
            <a:ext cx="3684344" cy="4093428"/>
          </a:xfrm>
          <a:prstGeom prst="rect">
            <a:avLst/>
          </a:prstGeom>
          <a:noFill/>
        </p:spPr>
        <p:txBody>
          <a:bodyPr wrap="square">
            <a:spAutoFit/>
          </a:bodyPr>
          <a:lstStyle/>
          <a:p>
            <a:r>
              <a:rPr lang="es-ES" sz="2000" b="1" kern="100" dirty="0">
                <a:solidFill>
                  <a:schemeClr val="bg1"/>
                </a:solidFill>
                <a:latin typeface="Calibri" panose="020F0502020204030204" pitchFamily="34" charset="0"/>
                <a:ea typeface="Calibri" panose="020F0502020204030204" pitchFamily="34" charset="0"/>
                <a:cs typeface="Calibri" panose="020F0502020204030204" pitchFamily="34" charset="0"/>
              </a:rPr>
              <a:t>Dado el potencial y fines educativos de Cayo Blanco, se considera imprescindible mantener, ampliar y valorizar esta zona de cultivo que alberga elementos de interés agrícola en la isla de Cuba, tanto para darlos a conocer a los visitantes como para mostrar el valor de la conservación de la agrobiodiversidad de la isla, así como la importancia de la autoproducción</a:t>
            </a:r>
            <a:endParaRPr lang="it-IT" sz="2000" b="1" kern="1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64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7AD36-A433-1066-414D-4B0014B8D1D6}"/>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E4E382EF-7CDF-9398-4614-ED88C6BC6F09}"/>
              </a:ext>
            </a:extLst>
          </p:cNvPr>
          <p:cNvSpPr>
            <a:spLocks noGrp="1"/>
          </p:cNvSpPr>
          <p:nvPr>
            <p:ph type="sldNum" sz="quarter" idx="16"/>
          </p:nvPr>
        </p:nvSpPr>
        <p:spPr>
          <a:xfrm>
            <a:off x="8850313" y="6188075"/>
            <a:ext cx="2743200" cy="365125"/>
          </a:xfrm>
          <a:prstGeom prst="rect">
            <a:avLst/>
          </a:prstGeom>
        </p:spPr>
        <p:txBody>
          <a:bodyPr vert="horz" lIns="91440" tIns="45720" rIns="91440" bIns="45720" rtlCol="0" anchor="ctr"/>
          <a:lstStyle>
            <a:defPPr>
              <a:defRPr lang="it-IT"/>
            </a:defPPr>
            <a:lvl1pPr algn="r" rtl="0" eaLnBrk="1" fontAlgn="auto" hangingPunct="1">
              <a:spcBef>
                <a:spcPts val="0"/>
              </a:spcBef>
              <a:spcAft>
                <a:spcPts val="0"/>
              </a:spcAft>
              <a:defRPr sz="1200" i="1" kern="1200">
                <a:solidFill>
                  <a:schemeClr val="tx2"/>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2pPr>
            <a:lvl3pPr marL="9144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3pPr>
            <a:lvl4pPr marL="13716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4pPr>
            <a:lvl5pPr marL="1828800" algn="l" rtl="0" eaLnBrk="0" fontAlgn="base" hangingPunct="0">
              <a:spcBef>
                <a:spcPct val="0"/>
              </a:spcBef>
              <a:spcAft>
                <a:spcPct val="0"/>
              </a:spcAft>
              <a:defRPr kern="1200">
                <a:solidFill>
                  <a:schemeClr val="tx1"/>
                </a:solidFill>
                <a:latin typeface="Speak Pro" panose="020B0504020101020102" pitchFamily="34" charset="0"/>
                <a:ea typeface="+mn-ea"/>
                <a:cs typeface="+mn-cs"/>
              </a:defRPr>
            </a:lvl5pPr>
            <a:lvl6pPr marL="2286000" algn="l" defTabSz="914400" rtl="0" eaLnBrk="1" latinLnBrk="0" hangingPunct="1">
              <a:defRPr kern="1200">
                <a:solidFill>
                  <a:schemeClr val="tx1"/>
                </a:solidFill>
                <a:latin typeface="Speak Pro" panose="020B0504020101020102" pitchFamily="34" charset="0"/>
                <a:ea typeface="+mn-ea"/>
                <a:cs typeface="+mn-cs"/>
              </a:defRPr>
            </a:lvl6pPr>
            <a:lvl7pPr marL="2743200" algn="l" defTabSz="914400" rtl="0" eaLnBrk="1" latinLnBrk="0" hangingPunct="1">
              <a:defRPr kern="1200">
                <a:solidFill>
                  <a:schemeClr val="tx1"/>
                </a:solidFill>
                <a:latin typeface="Speak Pro" panose="020B0504020101020102" pitchFamily="34" charset="0"/>
                <a:ea typeface="+mn-ea"/>
                <a:cs typeface="+mn-cs"/>
              </a:defRPr>
            </a:lvl7pPr>
            <a:lvl8pPr marL="3200400" algn="l" defTabSz="914400" rtl="0" eaLnBrk="1" latinLnBrk="0" hangingPunct="1">
              <a:defRPr kern="1200">
                <a:solidFill>
                  <a:schemeClr val="tx1"/>
                </a:solidFill>
                <a:latin typeface="Speak Pro" panose="020B0504020101020102" pitchFamily="34" charset="0"/>
                <a:ea typeface="+mn-ea"/>
                <a:cs typeface="+mn-cs"/>
              </a:defRPr>
            </a:lvl8pPr>
            <a:lvl9pPr marL="3657600" algn="l" defTabSz="914400" rtl="0" eaLnBrk="1" latinLnBrk="0" hangingPunct="1">
              <a:defRPr kern="1200">
                <a:solidFill>
                  <a:schemeClr val="tx1"/>
                </a:solidFill>
                <a:latin typeface="Speak Pro" panose="020B0504020101020102" pitchFamily="34" charset="0"/>
                <a:ea typeface="+mn-ea"/>
                <a:cs typeface="+mn-cs"/>
              </a:defRPr>
            </a:lvl9pPr>
          </a:lstStyle>
          <a:p>
            <a:pPr>
              <a:defRPr/>
            </a:pPr>
            <a:fld id="{30ADC0D0-1F76-49EB-AD61-05E9486F76C3}" type="slidenum">
              <a:rPr lang="en-US" smtClean="0"/>
              <a:pPr>
                <a:defRPr/>
              </a:pPr>
              <a:t>32</a:t>
            </a:fld>
            <a:endParaRPr lang="en-US" dirty="0"/>
          </a:p>
        </p:txBody>
      </p:sp>
      <p:sp>
        <p:nvSpPr>
          <p:cNvPr id="76804" name="CasellaDiTesto 7">
            <a:extLst>
              <a:ext uri="{FF2B5EF4-FFF2-40B4-BE49-F238E27FC236}">
                <a16:creationId xmlns:a16="http://schemas.microsoft.com/office/drawing/2014/main" id="{081FFBAE-6A7F-649B-8EF0-83CFD1D50EF5}"/>
              </a:ext>
            </a:extLst>
          </p:cNvPr>
          <p:cNvSpPr txBox="1">
            <a:spLocks noChangeArrowheads="1"/>
          </p:cNvSpPr>
          <p:nvPr/>
        </p:nvSpPr>
        <p:spPr bwMode="auto">
          <a:xfrm>
            <a:off x="1539433" y="785475"/>
            <a:ext cx="10243596"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Speak Pro" panose="020B0504020101020102"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peak Pro" panose="020B0504020101020102"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peak Pro" panose="020B0504020101020102"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9pPr>
          </a:lstStyle>
          <a:p>
            <a:pPr>
              <a:lnSpc>
                <a:spcPct val="100000"/>
              </a:lnSpc>
              <a:spcBef>
                <a:spcPct val="0"/>
              </a:spcBef>
              <a:buFontTx/>
              <a:buNone/>
            </a:pPr>
            <a:r>
              <a:rPr lang="es-ES" altLang="it-IT" sz="2300" b="1" dirty="0">
                <a:solidFill>
                  <a:srgbClr val="F3ECEA"/>
                </a:solidFill>
                <a:latin typeface="Tisa Offc Serif Pro" panose="02010504030101020102" pitchFamily="2" charset="0"/>
              </a:rPr>
              <a:t>RESUMEN</a:t>
            </a:r>
          </a:p>
          <a:p>
            <a:pPr>
              <a:lnSpc>
                <a:spcPct val="100000"/>
              </a:lnSpc>
              <a:spcBef>
                <a:spcPct val="0"/>
              </a:spcBef>
              <a:buFontTx/>
              <a:buNone/>
            </a:pPr>
            <a:endParaRPr lang="es-ES" altLang="it-IT" sz="1000" b="1" dirty="0">
              <a:solidFill>
                <a:srgbClr val="F3ECEA"/>
              </a:solidFill>
              <a:latin typeface="Tisa Offc Serif Pro" panose="02010504030101020102" pitchFamily="2" charset="0"/>
            </a:endParaRPr>
          </a:p>
        </p:txBody>
      </p:sp>
      <p:sp>
        <p:nvSpPr>
          <p:cNvPr id="78853" name="CasellaDiTesto 2">
            <a:extLst>
              <a:ext uri="{FF2B5EF4-FFF2-40B4-BE49-F238E27FC236}">
                <a16:creationId xmlns:a16="http://schemas.microsoft.com/office/drawing/2014/main" id="{F6382DD5-0098-D90D-1F7E-7921B49FAB72}"/>
              </a:ext>
            </a:extLst>
          </p:cNvPr>
          <p:cNvSpPr txBox="1">
            <a:spLocks noChangeArrowheads="1"/>
          </p:cNvSpPr>
          <p:nvPr/>
        </p:nvSpPr>
        <p:spPr bwMode="auto">
          <a:xfrm>
            <a:off x="1568008" y="224537"/>
            <a:ext cx="10561637" cy="446276"/>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Speak Pro" panose="020B0504020101020102"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peak Pro" panose="020B0504020101020102"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peak Pro" panose="020B0504020101020102"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peak Pro" panose="020B0504020101020102"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Speak Pro" panose="020B0504020101020102" pitchFamily="34" charset="0"/>
              </a:defRPr>
            </a:lvl9pPr>
          </a:lstStyle>
          <a:p>
            <a:pPr>
              <a:lnSpc>
                <a:spcPct val="100000"/>
              </a:lnSpc>
              <a:spcBef>
                <a:spcPct val="0"/>
              </a:spcBef>
              <a:buFont typeface="Arial" panose="020B0604020202020204" pitchFamily="34" charset="0"/>
              <a:buNone/>
              <a:defRPr/>
            </a:pPr>
            <a:r>
              <a:rPr lang="it-IT" altLang="it-IT" sz="2300" b="1" dirty="0">
                <a:solidFill>
                  <a:schemeClr val="bg1"/>
                </a:solidFill>
                <a:latin typeface="+mj-lt"/>
                <a:ea typeface="+mj-ea"/>
                <a:cs typeface="+mj-cs"/>
              </a:rPr>
              <a:t>HUERTAS URBANAS DENTRO UNA ZONA ARQUEOLÓGICA</a:t>
            </a:r>
          </a:p>
        </p:txBody>
      </p:sp>
      <p:graphicFrame>
        <p:nvGraphicFramePr>
          <p:cNvPr id="2" name="Diagramma 1">
            <a:extLst>
              <a:ext uri="{FF2B5EF4-FFF2-40B4-BE49-F238E27FC236}">
                <a16:creationId xmlns:a16="http://schemas.microsoft.com/office/drawing/2014/main" id="{284860D0-00DF-89BC-605B-ED525563E1B9}"/>
              </a:ext>
            </a:extLst>
          </p:cNvPr>
          <p:cNvGraphicFramePr/>
          <p:nvPr>
            <p:extLst>
              <p:ext uri="{D42A27DB-BD31-4B8C-83A1-F6EECF244321}">
                <p14:modId xmlns:p14="http://schemas.microsoft.com/office/powerpoint/2010/main" val="1743887617"/>
              </p:ext>
            </p:extLst>
          </p:nvPr>
        </p:nvGraphicFramePr>
        <p:xfrm>
          <a:off x="1607153" y="1205441"/>
          <a:ext cx="9546621"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08654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F4F752E8-F728-4CFC-B54D-844D93C8FF4F}"/>
              </a:ext>
            </a:extLst>
          </p:cNvPr>
          <p:cNvSpPr/>
          <p:nvPr/>
        </p:nvSpPr>
        <p:spPr>
          <a:xfrm>
            <a:off x="10993120" y="669191"/>
            <a:ext cx="1198880" cy="275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a:extLst>
              <a:ext uri="{FF2B5EF4-FFF2-40B4-BE49-F238E27FC236}">
                <a16:creationId xmlns:a16="http://schemas.microsoft.com/office/drawing/2014/main" id="{66F81BEA-E441-DAA5-55F5-F0F700431F2E}"/>
              </a:ext>
            </a:extLst>
          </p:cNvPr>
          <p:cNvPicPr>
            <a:picLocks noChangeAspect="1"/>
          </p:cNvPicPr>
          <p:nvPr/>
        </p:nvPicPr>
        <p:blipFill>
          <a:blip r:embed="rId2"/>
          <a:stretch>
            <a:fillRect/>
          </a:stretch>
        </p:blipFill>
        <p:spPr>
          <a:xfrm>
            <a:off x="6625811" y="4370730"/>
            <a:ext cx="2432616" cy="791904"/>
          </a:xfrm>
          <a:prstGeom prst="rect">
            <a:avLst/>
          </a:prstGeom>
        </p:spPr>
      </p:pic>
      <p:sp>
        <p:nvSpPr>
          <p:cNvPr id="27" name="Segnaposto numero diapositiva 4">
            <a:extLst>
              <a:ext uri="{FF2B5EF4-FFF2-40B4-BE49-F238E27FC236}">
                <a16:creationId xmlns:a16="http://schemas.microsoft.com/office/drawing/2014/main" id="{4D2B2784-8F15-A863-FEAE-CBFA30864C0A}"/>
              </a:ext>
            </a:extLst>
          </p:cNvPr>
          <p:cNvSpPr txBox="1">
            <a:spLocks/>
          </p:cNvSpPr>
          <p:nvPr/>
        </p:nvSpPr>
        <p:spPr>
          <a:xfrm>
            <a:off x="9129133" y="6443602"/>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i="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5CBEC59-7FF9-4688-98DF-89832A0C9025}" type="slidenum">
              <a:rPr lang="en-US" smtClean="0">
                <a:solidFill>
                  <a:srgbClr val="FFCD6B"/>
                </a:solidFill>
                <a:latin typeface="Speak Pro"/>
              </a:rPr>
              <a:pPr>
                <a:defRPr/>
              </a:pPr>
              <a:t>33</a:t>
            </a:fld>
            <a:endParaRPr lang="en-US" dirty="0">
              <a:solidFill>
                <a:srgbClr val="FFCD6B"/>
              </a:solidFill>
              <a:latin typeface="Speak Pro"/>
            </a:endParaRPr>
          </a:p>
        </p:txBody>
      </p:sp>
      <p:sp>
        <p:nvSpPr>
          <p:cNvPr id="8" name="CasellaDiTesto 7">
            <a:extLst>
              <a:ext uri="{FF2B5EF4-FFF2-40B4-BE49-F238E27FC236}">
                <a16:creationId xmlns:a16="http://schemas.microsoft.com/office/drawing/2014/main" id="{79AC4AB7-61D0-C645-52B7-2E339C879DE5}"/>
              </a:ext>
            </a:extLst>
          </p:cNvPr>
          <p:cNvSpPr txBox="1"/>
          <p:nvPr/>
        </p:nvSpPr>
        <p:spPr>
          <a:xfrm>
            <a:off x="420993" y="2988519"/>
            <a:ext cx="4753929" cy="1169551"/>
          </a:xfrm>
          <a:prstGeom prst="rect">
            <a:avLst/>
          </a:prstGeom>
          <a:noFill/>
        </p:spPr>
        <p:txBody>
          <a:bodyPr wrap="square" rtlCol="0">
            <a:spAutoFit/>
          </a:bodyPr>
          <a:lstStyle/>
          <a:p>
            <a:pPr marL="88900" algn="r"/>
            <a:endParaRPr lang="it-IT" sz="1600" b="1" dirty="0">
              <a:solidFill>
                <a:srgbClr val="002060"/>
              </a:solidFill>
              <a:latin typeface="Calibri" panose="020F0502020204030204" pitchFamily="34" charset="0"/>
              <a:cs typeface="Times New Roman" panose="02020603050405020304" pitchFamily="18" charset="0"/>
            </a:endParaRPr>
          </a:p>
          <a:p>
            <a:pPr marL="88900" algn="r"/>
            <a:r>
              <a:rPr lang="it-IT" b="1" dirty="0">
                <a:solidFill>
                  <a:srgbClr val="654BB8"/>
                </a:solidFill>
                <a:latin typeface="Candara" panose="020E0502030303020204" pitchFamily="34" charset="0"/>
              </a:rPr>
              <a:t>dott. Giovanni Salerno</a:t>
            </a:r>
          </a:p>
          <a:p>
            <a:pPr marL="88900" algn="r"/>
            <a:endParaRPr lang="it-IT" b="1" dirty="0">
              <a:solidFill>
                <a:srgbClr val="654BB8"/>
              </a:solidFill>
              <a:latin typeface="Candara" panose="020E0502030303020204" pitchFamily="34" charset="0"/>
            </a:endParaRPr>
          </a:p>
          <a:p>
            <a:pPr marL="88900" algn="r"/>
            <a:r>
              <a:rPr lang="it-IT" b="1" dirty="0">
                <a:solidFill>
                  <a:schemeClr val="accent5"/>
                </a:solidFill>
                <a:latin typeface="Candara" panose="020E0502030303020204" pitchFamily="34" charset="0"/>
              </a:rPr>
              <a:t>giovanni.salerno@uniroma3.it</a:t>
            </a:r>
          </a:p>
        </p:txBody>
      </p:sp>
      <p:sp>
        <p:nvSpPr>
          <p:cNvPr id="10" name="CasellaDiTesto 9">
            <a:extLst>
              <a:ext uri="{FF2B5EF4-FFF2-40B4-BE49-F238E27FC236}">
                <a16:creationId xmlns:a16="http://schemas.microsoft.com/office/drawing/2014/main" id="{C857706C-1640-93F8-2E53-4A5B883AA0B0}"/>
              </a:ext>
            </a:extLst>
          </p:cNvPr>
          <p:cNvSpPr txBox="1"/>
          <p:nvPr/>
        </p:nvSpPr>
        <p:spPr>
          <a:xfrm>
            <a:off x="6443791" y="2985563"/>
            <a:ext cx="3920507" cy="1415772"/>
          </a:xfrm>
          <a:prstGeom prst="rect">
            <a:avLst/>
          </a:prstGeom>
          <a:noFill/>
        </p:spPr>
        <p:txBody>
          <a:bodyPr wrap="square" rtlCol="0">
            <a:spAutoFit/>
          </a:bodyPr>
          <a:lstStyle/>
          <a:p>
            <a:pPr marL="88900"/>
            <a:endParaRPr lang="it-IT" sz="1600" b="1" dirty="0">
              <a:solidFill>
                <a:srgbClr val="002060"/>
              </a:solidFill>
              <a:latin typeface="Calibri" panose="020F0502020204030204" pitchFamily="34" charset="0"/>
              <a:cs typeface="Times New Roman" panose="02020603050405020304" pitchFamily="18" charset="0"/>
            </a:endParaRPr>
          </a:p>
          <a:p>
            <a:pPr marL="88900"/>
            <a:r>
              <a:rPr lang="it-IT" b="1" dirty="0">
                <a:solidFill>
                  <a:srgbClr val="654BB8"/>
                </a:solidFill>
                <a:latin typeface="Candara" panose="020E0502030303020204" pitchFamily="34" charset="0"/>
              </a:rPr>
              <a:t>arch. Maria Adelaide RICCIARDI</a:t>
            </a:r>
          </a:p>
          <a:p>
            <a:pPr marL="88900"/>
            <a:endParaRPr lang="it-IT" b="1" dirty="0">
              <a:solidFill>
                <a:srgbClr val="654BB8"/>
              </a:solidFill>
              <a:latin typeface="Candara" panose="020E0502030303020204" pitchFamily="34" charset="0"/>
            </a:endParaRPr>
          </a:p>
          <a:p>
            <a:pPr marL="88900"/>
            <a:r>
              <a:rPr lang="it-IT" b="1" dirty="0">
                <a:solidFill>
                  <a:schemeClr val="accent5"/>
                </a:solidFill>
                <a:latin typeface="Candara" panose="020E0502030303020204" pitchFamily="34" charset="0"/>
              </a:rPr>
              <a:t>ma.ricciardi@governo.it</a:t>
            </a:r>
          </a:p>
          <a:p>
            <a:pPr marL="88900" algn="r"/>
            <a:endParaRPr lang="it-IT" sz="1600" b="1" dirty="0">
              <a:solidFill>
                <a:srgbClr val="654BB8"/>
              </a:solidFill>
              <a:latin typeface="Candara" panose="020E0502030303020204" pitchFamily="34" charset="0"/>
            </a:endParaRPr>
          </a:p>
        </p:txBody>
      </p:sp>
      <p:pic>
        <p:nvPicPr>
          <p:cNvPr id="11" name="Immagine 10">
            <a:extLst>
              <a:ext uri="{FF2B5EF4-FFF2-40B4-BE49-F238E27FC236}">
                <a16:creationId xmlns:a16="http://schemas.microsoft.com/office/drawing/2014/main" id="{4B12B47C-A4CB-E2C7-9CCD-9EA9CDD4445F}"/>
              </a:ext>
            </a:extLst>
          </p:cNvPr>
          <p:cNvPicPr>
            <a:picLocks noChangeAspect="1"/>
          </p:cNvPicPr>
          <p:nvPr/>
        </p:nvPicPr>
        <p:blipFill>
          <a:blip r:embed="rId3"/>
          <a:stretch>
            <a:fillRect/>
          </a:stretch>
        </p:blipFill>
        <p:spPr>
          <a:xfrm>
            <a:off x="2766495" y="4194526"/>
            <a:ext cx="2371425" cy="1008667"/>
          </a:xfrm>
          <a:prstGeom prst="rect">
            <a:avLst/>
          </a:prstGeom>
        </p:spPr>
      </p:pic>
      <p:sp>
        <p:nvSpPr>
          <p:cNvPr id="12" name="Rettangolo con angoli arrotondati 11">
            <a:extLst>
              <a:ext uri="{FF2B5EF4-FFF2-40B4-BE49-F238E27FC236}">
                <a16:creationId xmlns:a16="http://schemas.microsoft.com/office/drawing/2014/main" id="{AAD47B71-5B4A-34E8-4014-97722B014005}"/>
              </a:ext>
            </a:extLst>
          </p:cNvPr>
          <p:cNvSpPr/>
          <p:nvPr/>
        </p:nvSpPr>
        <p:spPr>
          <a:xfrm>
            <a:off x="914870" y="1840901"/>
            <a:ext cx="10792745" cy="1257377"/>
          </a:xfrm>
          <a:prstGeom prst="roundRect">
            <a:avLst/>
          </a:prstGeom>
          <a:gradFill>
            <a:gsLst>
              <a:gs pos="100000">
                <a:schemeClr val="bg2">
                  <a:alpha val="20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3" name="Titolo 1">
            <a:extLst>
              <a:ext uri="{FF2B5EF4-FFF2-40B4-BE49-F238E27FC236}">
                <a16:creationId xmlns:a16="http://schemas.microsoft.com/office/drawing/2014/main" id="{010531E7-D63E-CC24-5482-CE94E7C6D10E}"/>
              </a:ext>
            </a:extLst>
          </p:cNvPr>
          <p:cNvSpPr txBox="1">
            <a:spLocks/>
          </p:cNvSpPr>
          <p:nvPr/>
        </p:nvSpPr>
        <p:spPr>
          <a:xfrm>
            <a:off x="914870" y="1847017"/>
            <a:ext cx="10362259" cy="12442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gradFill>
                  <a:gsLst>
                    <a:gs pos="0">
                      <a:schemeClr val="bg2"/>
                    </a:gs>
                    <a:gs pos="100000">
                      <a:schemeClr val="accent1"/>
                    </a:gs>
                  </a:gsLst>
                  <a:lin ang="0" scaled="1"/>
                </a:gradFill>
                <a:latin typeface="+mj-lt"/>
                <a:ea typeface="+mj-ea"/>
                <a:cs typeface="+mj-cs"/>
              </a:defRPr>
            </a:lvl1pPr>
          </a:lstStyle>
          <a:p>
            <a:pPr algn="ctr">
              <a:spcBef>
                <a:spcPts val="600"/>
              </a:spcBef>
              <a:spcAft>
                <a:spcPts val="600"/>
              </a:spcAft>
            </a:pPr>
            <a:r>
              <a:rPr lang="it-IT" dirty="0">
                <a:solidFill>
                  <a:schemeClr val="accent5">
                    <a:lumMod val="75000"/>
                  </a:schemeClr>
                </a:solidFill>
                <a:latin typeface="Candara" panose="020E0502030303020204" pitchFamily="34" charset="0"/>
              </a:rPr>
              <a:t>GRACIAS POR SU </a:t>
            </a:r>
            <a:r>
              <a:rPr lang="it-IT" dirty="0" err="1">
                <a:solidFill>
                  <a:schemeClr val="accent5">
                    <a:lumMod val="75000"/>
                  </a:schemeClr>
                </a:solidFill>
                <a:latin typeface="Candara" panose="020E0502030303020204" pitchFamily="34" charset="0"/>
              </a:rPr>
              <a:t>ATENCIòN</a:t>
            </a:r>
            <a:endParaRPr lang="it-IT" sz="2800" i="1" dirty="0">
              <a:solidFill>
                <a:srgbClr val="654BB8"/>
              </a:solidFill>
              <a:latin typeface="Candara" panose="020E0502030303020204" pitchFamily="34" charset="0"/>
            </a:endParaRPr>
          </a:p>
        </p:txBody>
      </p:sp>
      <p:pic>
        <p:nvPicPr>
          <p:cNvPr id="7" name="Immagine 6">
            <a:extLst>
              <a:ext uri="{FF2B5EF4-FFF2-40B4-BE49-F238E27FC236}">
                <a16:creationId xmlns:a16="http://schemas.microsoft.com/office/drawing/2014/main" id="{70B976E1-A985-D77C-2397-3DB8FA0FBBB6}"/>
              </a:ext>
            </a:extLst>
          </p:cNvPr>
          <p:cNvPicPr>
            <a:picLocks noChangeAspect="1"/>
          </p:cNvPicPr>
          <p:nvPr/>
        </p:nvPicPr>
        <p:blipFill>
          <a:blip r:embed="rId4"/>
          <a:srcRect t="6592" b="49779"/>
          <a:stretch/>
        </p:blipFill>
        <p:spPr>
          <a:xfrm>
            <a:off x="794983" y="21158"/>
            <a:ext cx="2740145" cy="1240946"/>
          </a:xfrm>
          <a:prstGeom prst="rect">
            <a:avLst/>
          </a:prstGeom>
        </p:spPr>
      </p:pic>
    </p:spTree>
    <p:extLst>
      <p:ext uri="{BB962C8B-B14F-4D97-AF65-F5344CB8AC3E}">
        <p14:creationId xmlns:p14="http://schemas.microsoft.com/office/powerpoint/2010/main" val="750291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1527519" y="2978274"/>
            <a:ext cx="905774" cy="483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Speak Pro"/>
              <a:ea typeface="+mn-ea"/>
              <a:cs typeface="+mn-cs"/>
            </a:endParaRPr>
          </a:p>
        </p:txBody>
      </p:sp>
      <p:sp>
        <p:nvSpPr>
          <p:cNvPr id="4" name="CasellaDiTesto 3">
            <a:extLst>
              <a:ext uri="{FF2B5EF4-FFF2-40B4-BE49-F238E27FC236}">
                <a16:creationId xmlns:a16="http://schemas.microsoft.com/office/drawing/2014/main" id="{D1C2A709-F924-5981-8B67-3DCCF19A78E4}"/>
              </a:ext>
            </a:extLst>
          </p:cNvPr>
          <p:cNvSpPr txBox="1"/>
          <p:nvPr/>
        </p:nvSpPr>
        <p:spPr>
          <a:xfrm>
            <a:off x="6096000" y="4587627"/>
            <a:ext cx="6096000" cy="1877437"/>
          </a:xfrm>
          <a:prstGeom prst="rect">
            <a:avLst/>
          </a:prstGeom>
          <a:noFill/>
        </p:spPr>
        <p:txBody>
          <a:bodyPr wrap="square">
            <a:spAutoFit/>
          </a:bodyPr>
          <a:lstStyle/>
          <a:p>
            <a:pPr rtl="0">
              <a:spcBef>
                <a:spcPts val="0"/>
              </a:spcBef>
              <a:spcAft>
                <a:spcPts val="0"/>
              </a:spcAft>
            </a:pPr>
            <a:r>
              <a:rPr lang="es-ES" sz="4000" spc="-150" dirty="0">
                <a:solidFill>
                  <a:srgbClr val="FFFFFF"/>
                </a:solidFill>
                <a:effectLst>
                  <a:outerShdw blurRad="38100" dist="38100" dir="2700000" algn="tl">
                    <a:srgbClr val="000000">
                      <a:alpha val="43137"/>
                    </a:srgbClr>
                  </a:outerShdw>
                </a:effectLst>
                <a:latin typeface="Candara" panose="020E0502030303020204" pitchFamily="34" charset="0"/>
              </a:rPr>
              <a:t>PARCO ARCHEOLOGICO</a:t>
            </a:r>
            <a:endParaRPr lang="es-ES" sz="1200" b="0" i="0" u="none" strike="noStrike" spc="-150" dirty="0">
              <a:solidFill>
                <a:srgbClr val="FFFFFF"/>
              </a:solidFill>
              <a:effectLst>
                <a:outerShdw blurRad="38100" dist="38100" dir="2700000" algn="tl">
                  <a:srgbClr val="000000">
                    <a:alpha val="43137"/>
                  </a:srgbClr>
                </a:outerShdw>
              </a:effectLst>
              <a:latin typeface="Candara" panose="020E0502030303020204" pitchFamily="34" charset="0"/>
            </a:endParaRPr>
          </a:p>
          <a:p>
            <a:pPr rtl="0">
              <a:spcBef>
                <a:spcPts val="0"/>
              </a:spcBef>
              <a:spcAft>
                <a:spcPts val="0"/>
              </a:spcAft>
            </a:pPr>
            <a:r>
              <a:rPr lang="es-ES" sz="3800" spc="-150" dirty="0">
                <a:solidFill>
                  <a:srgbClr val="FFFFFF"/>
                </a:solidFill>
                <a:effectLst>
                  <a:outerShdw blurRad="38100" dist="38100" dir="2700000" algn="tl">
                    <a:srgbClr val="000000">
                      <a:alpha val="43137"/>
                    </a:srgbClr>
                  </a:outerShdw>
                </a:effectLst>
                <a:latin typeface="Candara" panose="020E0502030303020204" pitchFamily="34" charset="0"/>
              </a:rPr>
              <a:t>POMPEI – Napoli</a:t>
            </a:r>
          </a:p>
          <a:p>
            <a:pPr rtl="0">
              <a:spcBef>
                <a:spcPts val="0"/>
              </a:spcBef>
              <a:spcAft>
                <a:spcPts val="0"/>
              </a:spcAft>
            </a:pPr>
            <a:r>
              <a:rPr lang="es-ES" sz="3800" spc="-150" dirty="0">
                <a:solidFill>
                  <a:srgbClr val="FFFFFF"/>
                </a:solidFill>
                <a:effectLst>
                  <a:outerShdw blurRad="38100" dist="38100" dir="2700000" algn="tl">
                    <a:srgbClr val="000000">
                      <a:alpha val="43137"/>
                    </a:srgbClr>
                  </a:outerShdw>
                </a:effectLst>
                <a:latin typeface="Candara" panose="020E0502030303020204" pitchFamily="34" charset="0"/>
              </a:rPr>
              <a:t>Desde 2001</a:t>
            </a:r>
            <a:endParaRPr lang="it-IT" sz="3800" spc="-150" dirty="0">
              <a:solidFill>
                <a:srgbClr val="FFFFFF"/>
              </a:solidFill>
              <a:effectLst>
                <a:outerShdw blurRad="38100" dist="38100" dir="2700000" algn="tl">
                  <a:srgbClr val="000000">
                    <a:alpha val="43137"/>
                  </a:srgbClr>
                </a:outerShdw>
              </a:effectLst>
              <a:latin typeface="Candara" panose="020E0502030303020204" pitchFamily="34" charset="0"/>
            </a:endParaRPr>
          </a:p>
        </p:txBody>
      </p:sp>
      <p:pic>
        <p:nvPicPr>
          <p:cNvPr id="10" name="Immagine 9">
            <a:extLst>
              <a:ext uri="{FF2B5EF4-FFF2-40B4-BE49-F238E27FC236}">
                <a16:creationId xmlns:a16="http://schemas.microsoft.com/office/drawing/2014/main" id="{4E9FE37A-800E-53BA-31D0-0364881AC334}"/>
              </a:ext>
            </a:extLst>
          </p:cNvPr>
          <p:cNvPicPr>
            <a:picLocks noChangeAspect="1"/>
          </p:cNvPicPr>
          <p:nvPr/>
        </p:nvPicPr>
        <p:blipFill>
          <a:blip r:embed="rId2"/>
          <a:stretch>
            <a:fillRect/>
          </a:stretch>
        </p:blipFill>
        <p:spPr>
          <a:xfrm>
            <a:off x="391586" y="4694775"/>
            <a:ext cx="1829666" cy="2078066"/>
          </a:xfrm>
          <a:prstGeom prst="rect">
            <a:avLst/>
          </a:prstGeom>
          <a:noFill/>
          <a:ln w="9525">
            <a:solidFill>
              <a:srgbClr val="000000"/>
            </a:solidFill>
            <a:miter lim="800000"/>
            <a:headEnd/>
            <a:tailEnd/>
          </a:ln>
        </p:spPr>
      </p:pic>
      <p:sp>
        <p:nvSpPr>
          <p:cNvPr id="11" name="Ovale 10">
            <a:extLst>
              <a:ext uri="{FF2B5EF4-FFF2-40B4-BE49-F238E27FC236}">
                <a16:creationId xmlns:a16="http://schemas.microsoft.com/office/drawing/2014/main" id="{749275CC-4E92-3BF1-1C29-13922FA240B1}"/>
              </a:ext>
            </a:extLst>
          </p:cNvPr>
          <p:cNvSpPr/>
          <p:nvPr/>
        </p:nvSpPr>
        <p:spPr>
          <a:xfrm>
            <a:off x="1383893" y="5872685"/>
            <a:ext cx="165538" cy="130140"/>
          </a:xfrm>
          <a:prstGeom prst="ellipse">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52C4A72B-CB48-0DF7-CEAE-B13106C2C0A7}"/>
              </a:ext>
            </a:extLst>
          </p:cNvPr>
          <p:cNvSpPr txBox="1"/>
          <p:nvPr/>
        </p:nvSpPr>
        <p:spPr>
          <a:xfrm>
            <a:off x="2221253" y="4694775"/>
            <a:ext cx="3874748" cy="1938992"/>
          </a:xfrm>
          <a:prstGeom prst="rect">
            <a:avLst/>
          </a:prstGeom>
          <a:noFill/>
        </p:spPr>
        <p:txBody>
          <a:bodyPr wrap="square">
            <a:spAutoFit/>
          </a:bodyPr>
          <a:lstStyle/>
          <a:p>
            <a:pPr algn="ctr" rtl="0">
              <a:spcBef>
                <a:spcPts val="0"/>
              </a:spcBef>
              <a:spcAft>
                <a:spcPts val="0"/>
              </a:spcAft>
            </a:pPr>
            <a:r>
              <a:rPr lang="es-ES" sz="2400" b="1" dirty="0">
                <a:solidFill>
                  <a:srgbClr val="002060"/>
                </a:solidFill>
                <a:latin typeface="Calibri" panose="020F0502020204030204" pitchFamily="34" charset="0"/>
                <a:cs typeface="Times New Roman" panose="02020603050405020304" pitchFamily="18" charset="0"/>
              </a:rPr>
              <a:t>EN POMPEYA</a:t>
            </a:r>
          </a:p>
          <a:p>
            <a:pPr algn="ctr" rtl="0">
              <a:spcBef>
                <a:spcPts val="0"/>
              </a:spcBef>
              <a:spcAft>
                <a:spcPts val="0"/>
              </a:spcAft>
            </a:pPr>
            <a:endParaRPr lang="es-ES" sz="2400" b="1" dirty="0">
              <a:solidFill>
                <a:srgbClr val="002060"/>
              </a:solidFill>
              <a:latin typeface="Calibri" panose="020F0502020204030204" pitchFamily="34" charset="0"/>
              <a:cs typeface="Times New Roman" panose="02020603050405020304" pitchFamily="18" charset="0"/>
            </a:endParaRPr>
          </a:p>
          <a:p>
            <a:pPr algn="ctr" rtl="0">
              <a:spcBef>
                <a:spcPts val="0"/>
              </a:spcBef>
              <a:spcAft>
                <a:spcPts val="0"/>
              </a:spcAft>
            </a:pPr>
            <a:r>
              <a:rPr lang="es-ES" sz="2400" b="1" dirty="0">
                <a:solidFill>
                  <a:srgbClr val="002060"/>
                </a:solidFill>
                <a:latin typeface="Calibri" panose="020F0502020204030204" pitchFamily="34" charset="0"/>
                <a:cs typeface="Times New Roman" panose="02020603050405020304" pitchFamily="18" charset="0"/>
              </a:rPr>
              <a:t>LOS VIÑEDOS PARA LA PRODUCCIÓN DEL VINO  “MASTROBERARDINO”</a:t>
            </a:r>
            <a:endParaRPr lang="it-IT" sz="4400" spc="-150" dirty="0">
              <a:solidFill>
                <a:srgbClr val="FFFFFF"/>
              </a:solidFill>
              <a:effectLst>
                <a:outerShdw blurRad="38100" dist="38100" dir="2700000" algn="tl">
                  <a:srgbClr val="000000">
                    <a:alpha val="43137"/>
                  </a:srgbClr>
                </a:outerShdw>
              </a:effectLst>
              <a:latin typeface="Candara" panose="020E0502030303020204" pitchFamily="34" charset="0"/>
            </a:endParaRPr>
          </a:p>
        </p:txBody>
      </p:sp>
      <p:pic>
        <p:nvPicPr>
          <p:cNvPr id="2" name="Immagine 1" descr="Immagine che contiene aria aperta, albero, pianta, vigneto&#10;&#10;Descrizione generata automaticamente">
            <a:extLst>
              <a:ext uri="{FF2B5EF4-FFF2-40B4-BE49-F238E27FC236}">
                <a16:creationId xmlns:a16="http://schemas.microsoft.com/office/drawing/2014/main" id="{71F72ABE-533F-E8A2-7679-67B059735792}"/>
              </a:ext>
            </a:extLst>
          </p:cNvPr>
          <p:cNvPicPr>
            <a:picLocks noChangeAspect="1"/>
          </p:cNvPicPr>
          <p:nvPr/>
        </p:nvPicPr>
        <p:blipFill>
          <a:blip r:embed="rId3">
            <a:extLst>
              <a:ext uri="{28A0092B-C50C-407E-A947-70E740481C1C}">
                <a14:useLocalDpi xmlns:a14="http://schemas.microsoft.com/office/drawing/2010/main" val="0"/>
              </a:ext>
            </a:extLst>
          </a:blip>
          <a:srcRect l="11199" r="7008"/>
          <a:stretch/>
        </p:blipFill>
        <p:spPr>
          <a:xfrm>
            <a:off x="7685689" y="963986"/>
            <a:ext cx="4201511" cy="3415956"/>
          </a:xfrm>
          <a:prstGeom prst="rect">
            <a:avLst/>
          </a:prstGeom>
          <a:noFill/>
          <a:ln w="9525">
            <a:solidFill>
              <a:srgbClr val="000000"/>
            </a:solidFill>
            <a:miter lim="800000"/>
            <a:headEnd/>
            <a:tailEnd/>
          </a:ln>
        </p:spPr>
      </p:pic>
      <p:pic>
        <p:nvPicPr>
          <p:cNvPr id="5" name="Immagine 4">
            <a:extLst>
              <a:ext uri="{FF2B5EF4-FFF2-40B4-BE49-F238E27FC236}">
                <a16:creationId xmlns:a16="http://schemas.microsoft.com/office/drawing/2014/main" id="{6D9986E4-D592-0AA5-AAC4-5C7F22C59996}"/>
              </a:ext>
            </a:extLst>
          </p:cNvPr>
          <p:cNvPicPr>
            <a:picLocks noChangeAspect="1"/>
          </p:cNvPicPr>
          <p:nvPr/>
        </p:nvPicPr>
        <p:blipFill>
          <a:blip r:embed="rId4"/>
          <a:stretch>
            <a:fillRect/>
          </a:stretch>
        </p:blipFill>
        <p:spPr>
          <a:xfrm>
            <a:off x="304801" y="948785"/>
            <a:ext cx="7187764" cy="3431157"/>
          </a:xfrm>
          <a:prstGeom prst="rect">
            <a:avLst/>
          </a:prstGeom>
          <a:noFill/>
          <a:ln w="9525">
            <a:solidFill>
              <a:srgbClr val="000000"/>
            </a:solidFill>
            <a:miter lim="800000"/>
            <a:headEnd/>
            <a:tailEnd/>
          </a:ln>
        </p:spPr>
      </p:pic>
      <p:sp>
        <p:nvSpPr>
          <p:cNvPr id="6" name="Ovale 5">
            <a:extLst>
              <a:ext uri="{FF2B5EF4-FFF2-40B4-BE49-F238E27FC236}">
                <a16:creationId xmlns:a16="http://schemas.microsoft.com/office/drawing/2014/main" id="{98DF4BA9-C845-64FE-E298-D9E6656F6DEE}"/>
              </a:ext>
            </a:extLst>
          </p:cNvPr>
          <p:cNvSpPr/>
          <p:nvPr/>
        </p:nvSpPr>
        <p:spPr>
          <a:xfrm>
            <a:off x="5969876" y="1839338"/>
            <a:ext cx="698938" cy="659495"/>
          </a:xfrm>
          <a:prstGeom prst="ellipse">
            <a:avLst/>
          </a:prstGeom>
          <a:solidFill>
            <a:srgbClr val="FFFF00">
              <a:alpha val="30000"/>
            </a:srgbClr>
          </a:solidFill>
          <a:ln w="317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Arco 6">
            <a:extLst>
              <a:ext uri="{FF2B5EF4-FFF2-40B4-BE49-F238E27FC236}">
                <a16:creationId xmlns:a16="http://schemas.microsoft.com/office/drawing/2014/main" id="{5D56045B-7F94-C139-8228-556B3EF04F89}"/>
              </a:ext>
            </a:extLst>
          </p:cNvPr>
          <p:cNvSpPr/>
          <p:nvPr/>
        </p:nvSpPr>
        <p:spPr>
          <a:xfrm>
            <a:off x="6534807" y="1387366"/>
            <a:ext cx="1639614" cy="451972"/>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cxnSp>
        <p:nvCxnSpPr>
          <p:cNvPr id="12" name="Connettore 2 11">
            <a:extLst>
              <a:ext uri="{FF2B5EF4-FFF2-40B4-BE49-F238E27FC236}">
                <a16:creationId xmlns:a16="http://schemas.microsoft.com/office/drawing/2014/main" id="{CB13B868-5E19-B38E-7BC8-5D9A133638AA}"/>
              </a:ext>
            </a:extLst>
          </p:cNvPr>
          <p:cNvCxnSpPr>
            <a:cxnSpLocks/>
          </p:cNvCxnSpPr>
          <p:nvPr/>
        </p:nvCxnSpPr>
        <p:spPr>
          <a:xfrm>
            <a:off x="6629399" y="2025869"/>
            <a:ext cx="1079938" cy="21154"/>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4886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1527519" y="2978274"/>
            <a:ext cx="905774" cy="483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Speak Pro"/>
              <a:ea typeface="+mn-ea"/>
              <a:cs typeface="+mn-cs"/>
            </a:endParaRPr>
          </a:p>
        </p:txBody>
      </p:sp>
      <p:sp>
        <p:nvSpPr>
          <p:cNvPr id="17" name="CasellaDiTesto 16">
            <a:extLst>
              <a:ext uri="{FF2B5EF4-FFF2-40B4-BE49-F238E27FC236}">
                <a16:creationId xmlns:a16="http://schemas.microsoft.com/office/drawing/2014/main" id="{700A557A-3EAC-B1AC-D4CC-800B56ADFD7F}"/>
              </a:ext>
            </a:extLst>
          </p:cNvPr>
          <p:cNvSpPr txBox="1"/>
          <p:nvPr/>
        </p:nvSpPr>
        <p:spPr>
          <a:xfrm>
            <a:off x="2117951" y="-25519"/>
            <a:ext cx="3978049" cy="6863417"/>
          </a:xfrm>
          <a:prstGeom prst="rect">
            <a:avLst/>
          </a:prstGeom>
          <a:noFill/>
        </p:spPr>
        <p:txBody>
          <a:bodyPr wrap="square" rtlCol="0">
            <a:spAutoFit/>
          </a:bodyPr>
          <a:lstStyle/>
          <a:p>
            <a:pPr marL="285750" indent="-285750">
              <a:buFont typeface="Wingdings" panose="05000000000000000000" pitchFamily="2" charset="2"/>
              <a:buChar char="q"/>
            </a:pPr>
            <a:endParaRPr lang="es-ES" sz="2000" dirty="0">
              <a:solidFill>
                <a:srgbClr val="000000"/>
              </a:solidFill>
              <a:latin typeface="PT Serif" panose="020F0502020204030204" pitchFamily="18" charset="0"/>
            </a:endParaRPr>
          </a:p>
          <a:p>
            <a:pPr marL="285750" indent="-285750">
              <a:buFont typeface="Wingdings" panose="05000000000000000000" pitchFamily="2" charset="2"/>
              <a:buChar char="q"/>
            </a:pPr>
            <a:r>
              <a:rPr lang="es-ES" sz="2000" dirty="0">
                <a:solidFill>
                  <a:srgbClr val="000000"/>
                </a:solidFill>
                <a:latin typeface="PT Serif" panose="020F0502020204030204" pitchFamily="18" charset="0"/>
              </a:rPr>
              <a:t>Tras el descubrimiento de algunas semillas de uva en las excavaciones arqueológicas de </a:t>
            </a:r>
            <a:r>
              <a:rPr lang="es-ES" sz="2000" b="1" dirty="0">
                <a:solidFill>
                  <a:srgbClr val="000000"/>
                </a:solidFill>
                <a:latin typeface="PT Serif" panose="020F0502020204030204" pitchFamily="18" charset="0"/>
              </a:rPr>
              <a:t>Pompeya</a:t>
            </a:r>
            <a:r>
              <a:rPr lang="es-ES" sz="2000" dirty="0">
                <a:solidFill>
                  <a:srgbClr val="000000"/>
                </a:solidFill>
                <a:latin typeface="PT Serif" panose="020F0502020204030204" pitchFamily="18" charset="0"/>
              </a:rPr>
              <a:t>, en </a:t>
            </a:r>
            <a:r>
              <a:rPr lang="es-ES" sz="2000" b="1" dirty="0">
                <a:solidFill>
                  <a:srgbClr val="000000"/>
                </a:solidFill>
                <a:latin typeface="PT Serif" panose="020F0502020204030204" pitchFamily="18" charset="0"/>
              </a:rPr>
              <a:t>1996</a:t>
            </a:r>
            <a:r>
              <a:rPr lang="es-ES" sz="2000" dirty="0">
                <a:solidFill>
                  <a:srgbClr val="000000"/>
                </a:solidFill>
                <a:latin typeface="PT Serif" panose="020F0502020204030204" pitchFamily="18" charset="0"/>
              </a:rPr>
              <a:t> se identificaron variedades de vides del pasado en la Villa dei Misteri</a:t>
            </a:r>
            <a:r>
              <a:rPr lang="it-IT" sz="2000" b="0" i="0" dirty="0">
                <a:solidFill>
                  <a:srgbClr val="000000"/>
                </a:solidFill>
                <a:effectLst/>
                <a:latin typeface="PT Serif" panose="020F0502020204030204" pitchFamily="18" charset="0"/>
              </a:rPr>
              <a:t>.</a:t>
            </a:r>
          </a:p>
          <a:p>
            <a:pPr marL="285750" indent="-285750">
              <a:buFont typeface="Wingdings" panose="05000000000000000000" pitchFamily="2" charset="2"/>
              <a:buChar char="q"/>
            </a:pPr>
            <a:r>
              <a:rPr lang="es-ES" sz="2000" b="0" i="0" dirty="0">
                <a:solidFill>
                  <a:srgbClr val="000000"/>
                </a:solidFill>
                <a:effectLst/>
                <a:latin typeface="PT Serif" panose="020A0603040505020204" pitchFamily="18" charset="0"/>
              </a:rPr>
              <a:t>Se creó un viñedo experimental con ejemplares de las mismas variedades encontradas en las excavaciones.</a:t>
            </a:r>
          </a:p>
          <a:p>
            <a:pPr marL="285750" indent="-285750">
              <a:buFont typeface="Wingdings" panose="05000000000000000000" pitchFamily="2" charset="2"/>
              <a:buChar char="q"/>
            </a:pPr>
            <a:r>
              <a:rPr lang="es-ES" sz="2000" dirty="0">
                <a:solidFill>
                  <a:srgbClr val="000000"/>
                </a:solidFill>
                <a:latin typeface="PT Serif" panose="020A0603040505020204" pitchFamily="18" charset="0"/>
              </a:rPr>
              <a:t>Después de algunos años de experimentación, en 2008, junto con la Oficina  Arqueológica, se decidió plantar Aglianico, una vid antigua típica de la región de Campania, en los suelos volcánicos procedentes de las erupciones del Vesubio</a:t>
            </a:r>
            <a:r>
              <a:rPr lang="it-IT" sz="2000" dirty="0">
                <a:solidFill>
                  <a:srgbClr val="000000"/>
                </a:solidFill>
                <a:latin typeface="PT Serif" panose="020A0603040505020204" pitchFamily="18" charset="0"/>
              </a:rPr>
              <a:t>.</a:t>
            </a:r>
            <a:endParaRPr lang="it-IT" dirty="0">
              <a:solidFill>
                <a:srgbClr val="000000"/>
              </a:solidFill>
              <a:latin typeface="PT Serif" panose="020A0603040505020204" pitchFamily="18" charset="0"/>
            </a:endParaRPr>
          </a:p>
        </p:txBody>
      </p:sp>
      <p:pic>
        <p:nvPicPr>
          <p:cNvPr id="2" name="Immagine 1">
            <a:extLst>
              <a:ext uri="{FF2B5EF4-FFF2-40B4-BE49-F238E27FC236}">
                <a16:creationId xmlns:a16="http://schemas.microsoft.com/office/drawing/2014/main" id="{0BDA13ED-46E8-18DE-4AE2-1A71AB8992CE}"/>
              </a:ext>
            </a:extLst>
          </p:cNvPr>
          <p:cNvPicPr>
            <a:picLocks noChangeAspect="1"/>
          </p:cNvPicPr>
          <p:nvPr/>
        </p:nvPicPr>
        <p:blipFill>
          <a:blip r:embed="rId2"/>
          <a:srcRect b="40099"/>
          <a:stretch/>
        </p:blipFill>
        <p:spPr>
          <a:xfrm>
            <a:off x="6302187" y="206828"/>
            <a:ext cx="5593886" cy="2234995"/>
          </a:xfrm>
          <a:prstGeom prst="rect">
            <a:avLst/>
          </a:prstGeom>
          <a:noFill/>
          <a:ln w="9525">
            <a:solidFill>
              <a:srgbClr val="000000"/>
            </a:solidFill>
            <a:miter lim="800000"/>
            <a:headEnd/>
            <a:tailEnd/>
          </a:ln>
        </p:spPr>
      </p:pic>
      <p:pic>
        <p:nvPicPr>
          <p:cNvPr id="18" name="Immagine 17">
            <a:extLst>
              <a:ext uri="{FF2B5EF4-FFF2-40B4-BE49-F238E27FC236}">
                <a16:creationId xmlns:a16="http://schemas.microsoft.com/office/drawing/2014/main" id="{A0709997-B5E4-E363-00A4-74FE55B7BF74}"/>
              </a:ext>
            </a:extLst>
          </p:cNvPr>
          <p:cNvPicPr>
            <a:picLocks noChangeAspect="1"/>
          </p:cNvPicPr>
          <p:nvPr/>
        </p:nvPicPr>
        <p:blipFill>
          <a:blip r:embed="rId3"/>
          <a:stretch>
            <a:fillRect/>
          </a:stretch>
        </p:blipFill>
        <p:spPr>
          <a:xfrm>
            <a:off x="80864" y="92638"/>
            <a:ext cx="2037087" cy="6653582"/>
          </a:xfrm>
          <a:prstGeom prst="rect">
            <a:avLst/>
          </a:prstGeom>
          <a:noFill/>
          <a:ln w="9525">
            <a:solidFill>
              <a:srgbClr val="000000"/>
            </a:solidFill>
            <a:miter lim="800000"/>
            <a:headEnd/>
            <a:tailEnd/>
          </a:ln>
        </p:spPr>
      </p:pic>
      <p:pic>
        <p:nvPicPr>
          <p:cNvPr id="20" name="Immagine 19" descr="Immagine che contiene aria aperta, cielo, autunno, pianta&#10;&#10;Descrizione generata automaticamente">
            <a:extLst>
              <a:ext uri="{FF2B5EF4-FFF2-40B4-BE49-F238E27FC236}">
                <a16:creationId xmlns:a16="http://schemas.microsoft.com/office/drawing/2014/main" id="{77ABA2ED-3960-7574-484C-A2E99AC62A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6872" y="2603193"/>
            <a:ext cx="5598135" cy="3731157"/>
          </a:xfrm>
          <a:prstGeom prst="rect">
            <a:avLst/>
          </a:prstGeom>
          <a:noFill/>
          <a:ln w="9525">
            <a:solidFill>
              <a:srgbClr val="000000"/>
            </a:solidFill>
            <a:miter lim="800000"/>
            <a:headEnd/>
            <a:tailEnd/>
          </a:ln>
        </p:spPr>
      </p:pic>
    </p:spTree>
    <p:extLst>
      <p:ext uri="{BB962C8B-B14F-4D97-AF65-F5344CB8AC3E}">
        <p14:creationId xmlns:p14="http://schemas.microsoft.com/office/powerpoint/2010/main" val="4047865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F83DC-FA3D-A765-9C8F-ABD9804E3BBD}"/>
            </a:ext>
          </a:extLst>
        </p:cNvPr>
        <p:cNvGrpSpPr/>
        <p:nvPr/>
      </p:nvGrpSpPr>
      <p:grpSpPr>
        <a:xfrm>
          <a:off x="0" y="0"/>
          <a:ext cx="0" cy="0"/>
          <a:chOff x="0" y="0"/>
          <a:chExt cx="0" cy="0"/>
        </a:xfrm>
      </p:grpSpPr>
      <p:sp>
        <p:nvSpPr>
          <p:cNvPr id="9" name="Rettangolo 8">
            <a:extLst>
              <a:ext uri="{FF2B5EF4-FFF2-40B4-BE49-F238E27FC236}">
                <a16:creationId xmlns:a16="http://schemas.microsoft.com/office/drawing/2014/main" id="{D3EFBFE1-CEA1-FEBC-3F86-EAD1885534E0}"/>
              </a:ext>
            </a:extLst>
          </p:cNvPr>
          <p:cNvSpPr/>
          <p:nvPr/>
        </p:nvSpPr>
        <p:spPr>
          <a:xfrm>
            <a:off x="1527519" y="2978274"/>
            <a:ext cx="905774" cy="483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Speak Pro"/>
              <a:ea typeface="+mn-ea"/>
              <a:cs typeface="+mn-cs"/>
            </a:endParaRPr>
          </a:p>
        </p:txBody>
      </p:sp>
      <p:sp>
        <p:nvSpPr>
          <p:cNvPr id="17" name="CasellaDiTesto 16">
            <a:extLst>
              <a:ext uri="{FF2B5EF4-FFF2-40B4-BE49-F238E27FC236}">
                <a16:creationId xmlns:a16="http://schemas.microsoft.com/office/drawing/2014/main" id="{F6D2D8FC-2BAB-23E6-48CD-FCB9FC7EF46F}"/>
              </a:ext>
            </a:extLst>
          </p:cNvPr>
          <p:cNvSpPr txBox="1"/>
          <p:nvPr/>
        </p:nvSpPr>
        <p:spPr>
          <a:xfrm>
            <a:off x="1351100" y="1045848"/>
            <a:ext cx="3220902" cy="2862322"/>
          </a:xfrm>
          <a:prstGeom prst="rect">
            <a:avLst/>
          </a:prstGeom>
          <a:noFill/>
        </p:spPr>
        <p:txBody>
          <a:bodyPr wrap="square" rtlCol="0">
            <a:spAutoFit/>
          </a:bodyPr>
          <a:lstStyle/>
          <a:p>
            <a:r>
              <a:rPr lang="es-ES" sz="2000" b="1" dirty="0">
                <a:solidFill>
                  <a:srgbClr val="000000"/>
                </a:solidFill>
                <a:latin typeface="PT Serif" panose="020A0603040505020204" pitchFamily="18" charset="0"/>
              </a:rPr>
              <a:t>Para empezar, hay que analizar y explicar los parámetros a utilizar tanto en la identificación de estos espacios como los que se contemplan para el diseño y disposición de los propios jardines</a:t>
            </a:r>
            <a:endParaRPr lang="it-IT" sz="2000" b="1" dirty="0">
              <a:solidFill>
                <a:srgbClr val="000000"/>
              </a:solidFill>
              <a:latin typeface="PT Serif" panose="020A0603040505020204" pitchFamily="18" charset="0"/>
            </a:endParaRPr>
          </a:p>
        </p:txBody>
      </p:sp>
      <p:pic>
        <p:nvPicPr>
          <p:cNvPr id="3" name="Immagine 1">
            <a:extLst>
              <a:ext uri="{FF2B5EF4-FFF2-40B4-BE49-F238E27FC236}">
                <a16:creationId xmlns:a16="http://schemas.microsoft.com/office/drawing/2014/main" id="{2C281B8C-0719-9E11-E787-7F3338359E5C}"/>
              </a:ext>
            </a:extLst>
          </p:cNvPr>
          <p:cNvPicPr>
            <a:picLocks noChangeAspect="1"/>
          </p:cNvPicPr>
          <p:nvPr/>
        </p:nvPicPr>
        <p:blipFill>
          <a:blip r:embed="rId2">
            <a:extLst>
              <a:ext uri="{28A0092B-C50C-407E-A947-70E740481C1C}">
                <a14:useLocalDpi xmlns:a14="http://schemas.microsoft.com/office/drawing/2010/main" val="0"/>
              </a:ext>
            </a:extLst>
          </a:blip>
          <a:srcRect t="8511"/>
          <a:stretch>
            <a:fillRect/>
          </a:stretch>
        </p:blipFill>
        <p:spPr bwMode="auto">
          <a:xfrm>
            <a:off x="5197606" y="242890"/>
            <a:ext cx="6796118" cy="42755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8D847002-5FC2-FE13-2051-8651B38B762A}"/>
              </a:ext>
            </a:extLst>
          </p:cNvPr>
          <p:cNvSpPr txBox="1"/>
          <p:nvPr/>
        </p:nvSpPr>
        <p:spPr>
          <a:xfrm>
            <a:off x="198276" y="63478"/>
            <a:ext cx="6106884" cy="754053"/>
          </a:xfrm>
          <a:prstGeom prst="rect">
            <a:avLst/>
          </a:prstGeom>
          <a:noFill/>
        </p:spPr>
        <p:txBody>
          <a:bodyPr wrap="square">
            <a:spAutoFit/>
          </a:bodyPr>
          <a:lstStyle/>
          <a:p>
            <a:r>
              <a:rPr lang="it-IT" sz="4300" b="1" dirty="0" err="1">
                <a:solidFill>
                  <a:srgbClr val="002060"/>
                </a:solidFill>
                <a:latin typeface="Calibri" panose="020F0502020204030204" pitchFamily="34" charset="0"/>
                <a:cs typeface="Times New Roman" panose="02020603050405020304" pitchFamily="18" charset="0"/>
              </a:rPr>
              <a:t>Diseño</a:t>
            </a:r>
            <a:endParaRPr lang="it-IT" sz="4300" b="1" dirty="0">
              <a:solidFill>
                <a:srgbClr val="002060"/>
              </a:solidFill>
              <a:latin typeface="Calibri" panose="020F0502020204030204" pitchFamily="34" charset="0"/>
              <a:cs typeface="Times New Roman" panose="02020603050405020304" pitchFamily="18" charset="0"/>
            </a:endParaRPr>
          </a:p>
        </p:txBody>
      </p:sp>
      <p:sp>
        <p:nvSpPr>
          <p:cNvPr id="7" name="CasellaDiTesto 6">
            <a:extLst>
              <a:ext uri="{FF2B5EF4-FFF2-40B4-BE49-F238E27FC236}">
                <a16:creationId xmlns:a16="http://schemas.microsoft.com/office/drawing/2014/main" id="{852B929E-68F7-7C3C-0213-6425F879A57F}"/>
              </a:ext>
            </a:extLst>
          </p:cNvPr>
          <p:cNvSpPr txBox="1"/>
          <p:nvPr/>
        </p:nvSpPr>
        <p:spPr>
          <a:xfrm>
            <a:off x="6260175" y="4873402"/>
            <a:ext cx="4935894" cy="1261884"/>
          </a:xfrm>
          <a:prstGeom prst="rect">
            <a:avLst/>
          </a:prstGeom>
          <a:noFill/>
        </p:spPr>
        <p:txBody>
          <a:bodyPr wrap="square">
            <a:spAutoFit/>
          </a:bodyPr>
          <a:lstStyle/>
          <a:p>
            <a:r>
              <a:rPr lang="it-IT" altLang="it-IT" sz="3800" spc="-150" dirty="0">
                <a:solidFill>
                  <a:srgbClr val="FFFFFF"/>
                </a:solidFill>
                <a:effectLst>
                  <a:outerShdw blurRad="38100" dist="38100" dir="2700000" algn="tl">
                    <a:srgbClr val="000000">
                      <a:alpha val="43137"/>
                    </a:srgbClr>
                  </a:outerShdw>
                </a:effectLst>
                <a:latin typeface="Candara" panose="020E0502030303020204" pitchFamily="34" charset="0"/>
              </a:rPr>
              <a:t>Parco Archeologico di Abellinum, Atripalda (AV)</a:t>
            </a:r>
            <a:endParaRPr lang="it-IT" sz="3800" spc="-150" dirty="0">
              <a:solidFill>
                <a:srgbClr val="FFFFFF"/>
              </a:solidFill>
              <a:effectLst>
                <a:outerShdw blurRad="38100" dist="38100" dir="2700000" algn="tl">
                  <a:srgbClr val="000000">
                    <a:alpha val="43137"/>
                  </a:srgbClr>
                </a:outerShdw>
              </a:effectLst>
              <a:latin typeface="Candara" panose="020E0502030303020204" pitchFamily="34" charset="0"/>
            </a:endParaRPr>
          </a:p>
        </p:txBody>
      </p:sp>
      <p:sp>
        <p:nvSpPr>
          <p:cNvPr id="10" name="CasellaDiTesto 9">
            <a:extLst>
              <a:ext uri="{FF2B5EF4-FFF2-40B4-BE49-F238E27FC236}">
                <a16:creationId xmlns:a16="http://schemas.microsoft.com/office/drawing/2014/main" id="{86A7A541-5E0B-AEDE-F547-711DB6887B4B}"/>
              </a:ext>
            </a:extLst>
          </p:cNvPr>
          <p:cNvSpPr txBox="1"/>
          <p:nvPr/>
        </p:nvSpPr>
        <p:spPr>
          <a:xfrm>
            <a:off x="2257063" y="4485547"/>
            <a:ext cx="3606530" cy="2308324"/>
          </a:xfrm>
          <a:prstGeom prst="rect">
            <a:avLst/>
          </a:prstGeom>
          <a:noFill/>
        </p:spPr>
        <p:txBody>
          <a:bodyPr wrap="square">
            <a:spAutoFit/>
          </a:bodyPr>
          <a:lstStyle/>
          <a:p>
            <a:r>
              <a:rPr lang="it-IT" altLang="it-IT" b="1" dirty="0">
                <a:solidFill>
                  <a:srgbClr val="000000"/>
                </a:solidFill>
                <a:latin typeface="PT Serif" panose="020A0603040505020204" pitchFamily="18" charset="0"/>
              </a:rPr>
              <a:t>ABELLINUM</a:t>
            </a:r>
            <a:br>
              <a:rPr lang="it-IT" altLang="it-IT" b="1" dirty="0">
                <a:solidFill>
                  <a:srgbClr val="000000"/>
                </a:solidFill>
                <a:latin typeface="PT Serif" panose="020A0603040505020204" pitchFamily="18" charset="0"/>
              </a:rPr>
            </a:br>
            <a:endParaRPr lang="es-ES" altLang="it-IT" b="1" dirty="0">
              <a:solidFill>
                <a:srgbClr val="000000"/>
              </a:solidFill>
              <a:latin typeface="PT Serif" panose="020A0603040505020204" pitchFamily="18" charset="0"/>
            </a:endParaRPr>
          </a:p>
          <a:p>
            <a:r>
              <a:rPr lang="es-ES" altLang="it-IT" b="1" dirty="0">
                <a:solidFill>
                  <a:srgbClr val="000000"/>
                </a:solidFill>
                <a:latin typeface="PT Serif" panose="020A0603040505020204" pitchFamily="18" charset="0"/>
              </a:rPr>
              <a:t>Ciudad fundada por los samnitas en el siglo IV a.C. C. en el cerro cercano al actual centro de Atripalda y posteriormente sometido a Roma</a:t>
            </a:r>
            <a:endParaRPr lang="it-IT" b="1" dirty="0">
              <a:solidFill>
                <a:srgbClr val="000000"/>
              </a:solidFill>
              <a:latin typeface="PT Serif" panose="020A0603040505020204" pitchFamily="18" charset="0"/>
            </a:endParaRPr>
          </a:p>
        </p:txBody>
      </p:sp>
      <p:pic>
        <p:nvPicPr>
          <p:cNvPr id="11" name="Immagine 10">
            <a:extLst>
              <a:ext uri="{FF2B5EF4-FFF2-40B4-BE49-F238E27FC236}">
                <a16:creationId xmlns:a16="http://schemas.microsoft.com/office/drawing/2014/main" id="{6CDEA385-B55E-5CA5-8E00-1DED711D5481}"/>
              </a:ext>
            </a:extLst>
          </p:cNvPr>
          <p:cNvPicPr>
            <a:picLocks noChangeAspect="1"/>
          </p:cNvPicPr>
          <p:nvPr/>
        </p:nvPicPr>
        <p:blipFill>
          <a:blip r:embed="rId3"/>
          <a:stretch>
            <a:fillRect/>
          </a:stretch>
        </p:blipFill>
        <p:spPr>
          <a:xfrm>
            <a:off x="198276" y="4600706"/>
            <a:ext cx="1829666" cy="2078066"/>
          </a:xfrm>
          <a:prstGeom prst="rect">
            <a:avLst/>
          </a:prstGeom>
          <a:noFill/>
          <a:ln w="9525">
            <a:solidFill>
              <a:srgbClr val="000000"/>
            </a:solidFill>
            <a:miter lim="800000"/>
            <a:headEnd/>
            <a:tailEnd/>
          </a:ln>
        </p:spPr>
      </p:pic>
      <p:sp>
        <p:nvSpPr>
          <p:cNvPr id="12" name="Ovale 11">
            <a:extLst>
              <a:ext uri="{FF2B5EF4-FFF2-40B4-BE49-F238E27FC236}">
                <a16:creationId xmlns:a16="http://schemas.microsoft.com/office/drawing/2014/main" id="{2EED6D62-CCFD-0CCF-D5C5-0D5D961B508B}"/>
              </a:ext>
            </a:extLst>
          </p:cNvPr>
          <p:cNvSpPr/>
          <p:nvPr/>
        </p:nvSpPr>
        <p:spPr>
          <a:xfrm>
            <a:off x="1293224" y="5778616"/>
            <a:ext cx="165538" cy="130140"/>
          </a:xfrm>
          <a:prstGeom prst="ellipse">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30830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E365B-1DA9-3AAF-34EE-5BFA4DC00A26}"/>
            </a:ext>
          </a:extLst>
        </p:cNvPr>
        <p:cNvGrpSpPr/>
        <p:nvPr/>
      </p:nvGrpSpPr>
      <p:grpSpPr>
        <a:xfrm>
          <a:off x="0" y="0"/>
          <a:ext cx="0" cy="0"/>
          <a:chOff x="0" y="0"/>
          <a:chExt cx="0" cy="0"/>
        </a:xfrm>
      </p:grpSpPr>
      <p:pic>
        <p:nvPicPr>
          <p:cNvPr id="4" name="Google Shape;245;g8da7e4f868_3_60">
            <a:extLst>
              <a:ext uri="{FF2B5EF4-FFF2-40B4-BE49-F238E27FC236}">
                <a16:creationId xmlns:a16="http://schemas.microsoft.com/office/drawing/2014/main" id="{36D0F269-9BE9-EB44-E140-4103FC77B1D8}"/>
              </a:ext>
            </a:extLst>
          </p:cNvPr>
          <p:cNvPicPr preferRelativeResize="0"/>
          <p:nvPr/>
        </p:nvPicPr>
        <p:blipFill rotWithShape="1">
          <a:blip r:embed="rId3"/>
          <a:srcRect l="3583" t="11363" r="4774" b="7236"/>
          <a:stretch/>
        </p:blipFill>
        <p:spPr>
          <a:xfrm>
            <a:off x="4534678" y="329213"/>
            <a:ext cx="7459046" cy="3832239"/>
          </a:xfrm>
          <a:prstGeom prst="rect">
            <a:avLst/>
          </a:prstGeom>
          <a:noFill/>
          <a:ln w="9525">
            <a:solidFill>
              <a:srgbClr val="000000"/>
            </a:solidFill>
            <a:miter lim="800000"/>
            <a:headEnd/>
            <a:tailEnd/>
          </a:ln>
        </p:spPr>
      </p:pic>
      <p:sp>
        <p:nvSpPr>
          <p:cNvPr id="9" name="Rettangolo 8">
            <a:extLst>
              <a:ext uri="{FF2B5EF4-FFF2-40B4-BE49-F238E27FC236}">
                <a16:creationId xmlns:a16="http://schemas.microsoft.com/office/drawing/2014/main" id="{1303CA34-23D8-601F-A2BC-4468DCF453CF}"/>
              </a:ext>
            </a:extLst>
          </p:cNvPr>
          <p:cNvSpPr/>
          <p:nvPr/>
        </p:nvSpPr>
        <p:spPr>
          <a:xfrm>
            <a:off x="1527519" y="2978274"/>
            <a:ext cx="905774" cy="483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Speak Pro"/>
              <a:ea typeface="+mn-ea"/>
              <a:cs typeface="+mn-cs"/>
            </a:endParaRPr>
          </a:p>
        </p:txBody>
      </p:sp>
      <p:sp>
        <p:nvSpPr>
          <p:cNvPr id="17" name="CasellaDiTesto 16">
            <a:extLst>
              <a:ext uri="{FF2B5EF4-FFF2-40B4-BE49-F238E27FC236}">
                <a16:creationId xmlns:a16="http://schemas.microsoft.com/office/drawing/2014/main" id="{04F5364D-D520-D48F-E54E-166042872D1C}"/>
              </a:ext>
            </a:extLst>
          </p:cNvPr>
          <p:cNvSpPr txBox="1"/>
          <p:nvPr/>
        </p:nvSpPr>
        <p:spPr>
          <a:xfrm>
            <a:off x="198276" y="3989868"/>
            <a:ext cx="4776495" cy="2569934"/>
          </a:xfrm>
          <a:prstGeom prst="rect">
            <a:avLst/>
          </a:prstGeom>
          <a:noFill/>
        </p:spPr>
        <p:txBody>
          <a:bodyPr wrap="square" rtlCol="0">
            <a:spAutoFit/>
          </a:bodyPr>
          <a:lstStyle/>
          <a:p>
            <a:r>
              <a:rPr lang="es-ES" sz="2300" b="1" dirty="0">
                <a:effectLst/>
                <a:latin typeface="URWDIN-Light"/>
                <a:ea typeface="URWDIN-Light"/>
                <a:cs typeface="URWDIN-Light"/>
              </a:rPr>
              <a:t>Vuelos con drones y prospecciones arqueológicas para identificar superficies no afectadas por la presencia de elementos de interés arqueológico donde sea posible planificar huertas y arreglos botánicos.</a:t>
            </a:r>
            <a:endParaRPr lang="it-IT" sz="2300" b="1" dirty="0">
              <a:solidFill>
                <a:srgbClr val="000000"/>
              </a:solidFill>
              <a:latin typeface="PT Serif" panose="020A0603040505020204" pitchFamily="18" charset="0"/>
            </a:endParaRPr>
          </a:p>
        </p:txBody>
      </p:sp>
      <p:sp>
        <p:nvSpPr>
          <p:cNvPr id="5" name="CasellaDiTesto 4">
            <a:extLst>
              <a:ext uri="{FF2B5EF4-FFF2-40B4-BE49-F238E27FC236}">
                <a16:creationId xmlns:a16="http://schemas.microsoft.com/office/drawing/2014/main" id="{B1B98EE1-6A39-6263-3308-E8C7ED3AC898}"/>
              </a:ext>
            </a:extLst>
          </p:cNvPr>
          <p:cNvSpPr txBox="1"/>
          <p:nvPr/>
        </p:nvSpPr>
        <p:spPr>
          <a:xfrm>
            <a:off x="198276" y="179228"/>
            <a:ext cx="6106884" cy="707886"/>
          </a:xfrm>
          <a:prstGeom prst="rect">
            <a:avLst/>
          </a:prstGeom>
          <a:noFill/>
        </p:spPr>
        <p:txBody>
          <a:bodyPr wrap="square">
            <a:spAutoFit/>
          </a:bodyPr>
          <a:lstStyle/>
          <a:p>
            <a:r>
              <a:rPr lang="it-IT" sz="4000" b="1" dirty="0" err="1">
                <a:solidFill>
                  <a:srgbClr val="002060"/>
                </a:solidFill>
                <a:latin typeface="Calibri" panose="020F0502020204030204" pitchFamily="34" charset="0"/>
                <a:cs typeface="Times New Roman" panose="02020603050405020304" pitchFamily="18" charset="0"/>
              </a:rPr>
              <a:t>Anàlisis</a:t>
            </a:r>
            <a:endParaRPr lang="it-IT" sz="4000" dirty="0"/>
          </a:p>
        </p:txBody>
      </p:sp>
      <p:sp>
        <p:nvSpPr>
          <p:cNvPr id="7" name="CasellaDiTesto 6">
            <a:extLst>
              <a:ext uri="{FF2B5EF4-FFF2-40B4-BE49-F238E27FC236}">
                <a16:creationId xmlns:a16="http://schemas.microsoft.com/office/drawing/2014/main" id="{0C0C98EC-4A91-8E87-2568-38133D0944C9}"/>
              </a:ext>
            </a:extLst>
          </p:cNvPr>
          <p:cNvSpPr txBox="1"/>
          <p:nvPr/>
        </p:nvSpPr>
        <p:spPr>
          <a:xfrm>
            <a:off x="6478522" y="4291014"/>
            <a:ext cx="4935894" cy="1261884"/>
          </a:xfrm>
          <a:prstGeom prst="rect">
            <a:avLst/>
          </a:prstGeom>
          <a:noFill/>
        </p:spPr>
        <p:txBody>
          <a:bodyPr wrap="square">
            <a:spAutoFit/>
          </a:bodyPr>
          <a:lstStyle/>
          <a:p>
            <a:r>
              <a:rPr lang="it-IT" altLang="it-IT" sz="3800" spc="-150" dirty="0">
                <a:solidFill>
                  <a:srgbClr val="FFFFFF"/>
                </a:solidFill>
                <a:effectLst>
                  <a:outerShdw blurRad="38100" dist="38100" dir="2700000" algn="tl">
                    <a:srgbClr val="000000">
                      <a:alpha val="43137"/>
                    </a:srgbClr>
                  </a:outerShdw>
                </a:effectLst>
                <a:latin typeface="Candara" panose="020E0502030303020204" pitchFamily="34" charset="0"/>
              </a:rPr>
              <a:t>Parco Archeologico di Abellinum, Atripalda (AV)</a:t>
            </a:r>
            <a:endParaRPr lang="it-IT" sz="3800" spc="-150" dirty="0">
              <a:solidFill>
                <a:srgbClr val="FFFFFF"/>
              </a:solidFill>
              <a:effectLst>
                <a:outerShdw blurRad="38100" dist="38100" dir="2700000" algn="tl">
                  <a:srgbClr val="000000">
                    <a:alpha val="43137"/>
                  </a:srgbClr>
                </a:outerShdw>
              </a:effectLst>
              <a:latin typeface="Candara" panose="020E0502030303020204" pitchFamily="34" charset="0"/>
            </a:endParaRPr>
          </a:p>
        </p:txBody>
      </p:sp>
      <p:pic>
        <p:nvPicPr>
          <p:cNvPr id="2" name="Immagine 2">
            <a:extLst>
              <a:ext uri="{FF2B5EF4-FFF2-40B4-BE49-F238E27FC236}">
                <a16:creationId xmlns:a16="http://schemas.microsoft.com/office/drawing/2014/main" id="{16C94DC1-9B81-A74D-81F1-DFBC084FCF8A}"/>
              </a:ext>
            </a:extLst>
          </p:cNvPr>
          <p:cNvPicPr>
            <a:picLocks noChangeAspect="1"/>
          </p:cNvPicPr>
          <p:nvPr/>
        </p:nvPicPr>
        <p:blipFill>
          <a:blip r:embed="rId4">
            <a:extLst>
              <a:ext uri="{28A0092B-C50C-407E-A947-70E740481C1C}">
                <a14:useLocalDpi xmlns:a14="http://schemas.microsoft.com/office/drawing/2010/main" val="0"/>
              </a:ext>
            </a:extLst>
          </a:blip>
          <a:srcRect l="-2" r="23930"/>
          <a:stretch>
            <a:fillRect/>
          </a:stretch>
        </p:blipFill>
        <p:spPr bwMode="auto">
          <a:xfrm>
            <a:off x="905069" y="1037099"/>
            <a:ext cx="3877896" cy="27881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Immagine 10">
            <a:extLst>
              <a:ext uri="{FF2B5EF4-FFF2-40B4-BE49-F238E27FC236}">
                <a16:creationId xmlns:a16="http://schemas.microsoft.com/office/drawing/2014/main" id="{316C331A-8F95-CDBE-6D85-06D8914F681E}"/>
              </a:ext>
            </a:extLst>
          </p:cNvPr>
          <p:cNvPicPr>
            <a:picLocks noChangeAspect="1"/>
          </p:cNvPicPr>
          <p:nvPr/>
        </p:nvPicPr>
        <p:blipFill>
          <a:blip r:embed="rId5"/>
          <a:stretch>
            <a:fillRect/>
          </a:stretch>
        </p:blipFill>
        <p:spPr>
          <a:xfrm>
            <a:off x="4419457" y="2935566"/>
            <a:ext cx="1830835" cy="2079396"/>
          </a:xfrm>
          <a:prstGeom prst="rect">
            <a:avLst/>
          </a:prstGeom>
          <a:noFill/>
          <a:ln w="9525">
            <a:solidFill>
              <a:srgbClr val="000000"/>
            </a:solidFill>
            <a:miter lim="800000"/>
            <a:headEnd/>
            <a:tailEnd/>
          </a:ln>
        </p:spPr>
      </p:pic>
      <p:sp>
        <p:nvSpPr>
          <p:cNvPr id="12" name="Ovale 11">
            <a:extLst>
              <a:ext uri="{FF2B5EF4-FFF2-40B4-BE49-F238E27FC236}">
                <a16:creationId xmlns:a16="http://schemas.microsoft.com/office/drawing/2014/main" id="{A97D0815-53A9-40E0-6BE0-33A6F4B51D80}"/>
              </a:ext>
            </a:extLst>
          </p:cNvPr>
          <p:cNvSpPr/>
          <p:nvPr/>
        </p:nvSpPr>
        <p:spPr>
          <a:xfrm>
            <a:off x="5457505" y="4094385"/>
            <a:ext cx="145406" cy="149985"/>
          </a:xfrm>
          <a:prstGeom prst="ellipse">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531829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1527519" y="2978274"/>
            <a:ext cx="905774" cy="483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Speak Pro"/>
              <a:ea typeface="+mn-ea"/>
              <a:cs typeface="+mn-cs"/>
            </a:endParaRPr>
          </a:p>
        </p:txBody>
      </p:sp>
      <p:sp>
        <p:nvSpPr>
          <p:cNvPr id="4" name="CasellaDiTesto 3">
            <a:extLst>
              <a:ext uri="{FF2B5EF4-FFF2-40B4-BE49-F238E27FC236}">
                <a16:creationId xmlns:a16="http://schemas.microsoft.com/office/drawing/2014/main" id="{D1C2A709-F924-5981-8B67-3DCCF19A78E4}"/>
              </a:ext>
            </a:extLst>
          </p:cNvPr>
          <p:cNvSpPr txBox="1"/>
          <p:nvPr/>
        </p:nvSpPr>
        <p:spPr>
          <a:xfrm>
            <a:off x="6096000" y="4587627"/>
            <a:ext cx="6096000" cy="2185214"/>
          </a:xfrm>
          <a:prstGeom prst="rect">
            <a:avLst/>
          </a:prstGeom>
          <a:noFill/>
        </p:spPr>
        <p:txBody>
          <a:bodyPr wrap="square">
            <a:spAutoFit/>
          </a:bodyPr>
          <a:lstStyle/>
          <a:p>
            <a:pPr rtl="0">
              <a:spcBef>
                <a:spcPts val="0"/>
              </a:spcBef>
              <a:spcAft>
                <a:spcPts val="0"/>
              </a:spcAft>
            </a:pPr>
            <a:r>
              <a:rPr lang="es-ES" sz="4000" spc="-150" dirty="0">
                <a:solidFill>
                  <a:srgbClr val="FFFFFF"/>
                </a:solidFill>
                <a:effectLst>
                  <a:outerShdw blurRad="38100" dist="38100" dir="2700000" algn="tl">
                    <a:srgbClr val="000000">
                      <a:alpha val="43137"/>
                    </a:srgbClr>
                  </a:outerShdw>
                </a:effectLst>
                <a:latin typeface="Candara" panose="020E0502030303020204" pitchFamily="34" charset="0"/>
              </a:rPr>
              <a:t>PARCO ECO-ARCHEOLOGICO</a:t>
            </a:r>
            <a:endParaRPr lang="es-ES" sz="1200" b="0" i="0" u="none" strike="noStrike" spc="-150" dirty="0">
              <a:solidFill>
                <a:srgbClr val="FFFFFF"/>
              </a:solidFill>
              <a:effectLst>
                <a:outerShdw blurRad="38100" dist="38100" dir="2700000" algn="tl">
                  <a:srgbClr val="000000">
                    <a:alpha val="43137"/>
                  </a:srgbClr>
                </a:outerShdw>
              </a:effectLst>
              <a:latin typeface="Candara" panose="020E0502030303020204" pitchFamily="34" charset="0"/>
            </a:endParaRPr>
          </a:p>
          <a:p>
            <a:pPr rtl="0">
              <a:spcBef>
                <a:spcPts val="0"/>
              </a:spcBef>
              <a:spcAft>
                <a:spcPts val="0"/>
              </a:spcAft>
            </a:pPr>
            <a:r>
              <a:rPr lang="es-ES" sz="4800" spc="-150" dirty="0">
                <a:solidFill>
                  <a:srgbClr val="FFFFFF"/>
                </a:solidFill>
                <a:effectLst>
                  <a:outerShdw blurRad="38100" dist="38100" dir="2700000" algn="tl">
                    <a:srgbClr val="000000">
                      <a:alpha val="43137"/>
                    </a:srgbClr>
                  </a:outerShdw>
                </a:effectLst>
                <a:latin typeface="Candara" panose="020E0502030303020204" pitchFamily="34" charset="0"/>
              </a:rPr>
              <a:t>Pontecagnano – Salerno</a:t>
            </a:r>
          </a:p>
          <a:p>
            <a:pPr rtl="0">
              <a:spcBef>
                <a:spcPts val="0"/>
              </a:spcBef>
              <a:spcAft>
                <a:spcPts val="0"/>
              </a:spcAft>
            </a:pPr>
            <a:r>
              <a:rPr lang="es-ES" sz="4800" spc="-150" dirty="0">
                <a:solidFill>
                  <a:srgbClr val="FFFFFF"/>
                </a:solidFill>
                <a:effectLst>
                  <a:outerShdw blurRad="38100" dist="38100" dir="2700000" algn="tl">
                    <a:srgbClr val="000000">
                      <a:alpha val="43137"/>
                    </a:srgbClr>
                  </a:outerShdw>
                </a:effectLst>
                <a:latin typeface="Candara" panose="020E0502030303020204" pitchFamily="34" charset="0"/>
              </a:rPr>
              <a:t>2001</a:t>
            </a:r>
            <a:endParaRPr lang="it-IT" sz="4400" spc="-150" dirty="0">
              <a:solidFill>
                <a:srgbClr val="FFFFFF"/>
              </a:solidFill>
              <a:effectLst>
                <a:outerShdw blurRad="38100" dist="38100" dir="2700000" algn="tl">
                  <a:srgbClr val="000000">
                    <a:alpha val="43137"/>
                  </a:srgbClr>
                </a:outerShdw>
              </a:effectLst>
              <a:latin typeface="Candara" panose="020E0502030303020204" pitchFamily="34" charset="0"/>
            </a:endParaRPr>
          </a:p>
        </p:txBody>
      </p:sp>
      <p:pic>
        <p:nvPicPr>
          <p:cNvPr id="15" name="Immagine 14" descr="Immagine che contiene aria aperta, edificio, erba, cielo&#10;&#10;Descrizione generata automaticamente">
            <a:extLst>
              <a:ext uri="{FF2B5EF4-FFF2-40B4-BE49-F238E27FC236}">
                <a16:creationId xmlns:a16="http://schemas.microsoft.com/office/drawing/2014/main" id="{D217819B-5A92-E2FC-CCB1-F239098B79AF}"/>
              </a:ext>
            </a:extLst>
          </p:cNvPr>
          <p:cNvPicPr>
            <a:picLocks noChangeAspect="1"/>
          </p:cNvPicPr>
          <p:nvPr/>
        </p:nvPicPr>
        <p:blipFill>
          <a:blip r:embed="rId2">
            <a:extLst>
              <a:ext uri="{28A0092B-C50C-407E-A947-70E740481C1C}">
                <a14:useLocalDpi xmlns:a14="http://schemas.microsoft.com/office/drawing/2010/main" val="0"/>
              </a:ext>
            </a:extLst>
          </a:blip>
          <a:srcRect l="1808" t="13848" r="945" b="6454"/>
          <a:stretch/>
        </p:blipFill>
        <p:spPr>
          <a:xfrm>
            <a:off x="391586" y="268447"/>
            <a:ext cx="11588920" cy="4328719"/>
          </a:xfrm>
          <a:prstGeom prst="rect">
            <a:avLst/>
          </a:prstGeom>
          <a:noFill/>
          <a:ln w="9525">
            <a:solidFill>
              <a:srgbClr val="000000"/>
            </a:solidFill>
            <a:miter lim="800000"/>
            <a:headEnd/>
            <a:tailEnd/>
          </a:ln>
        </p:spPr>
      </p:pic>
      <p:pic>
        <p:nvPicPr>
          <p:cNvPr id="10" name="Immagine 9">
            <a:extLst>
              <a:ext uri="{FF2B5EF4-FFF2-40B4-BE49-F238E27FC236}">
                <a16:creationId xmlns:a16="http://schemas.microsoft.com/office/drawing/2014/main" id="{4E9FE37A-800E-53BA-31D0-0364881AC334}"/>
              </a:ext>
            </a:extLst>
          </p:cNvPr>
          <p:cNvPicPr>
            <a:picLocks noChangeAspect="1"/>
          </p:cNvPicPr>
          <p:nvPr/>
        </p:nvPicPr>
        <p:blipFill>
          <a:blip r:embed="rId3"/>
          <a:stretch>
            <a:fillRect/>
          </a:stretch>
        </p:blipFill>
        <p:spPr>
          <a:xfrm>
            <a:off x="391586" y="4694775"/>
            <a:ext cx="1829666" cy="2078066"/>
          </a:xfrm>
          <a:prstGeom prst="rect">
            <a:avLst/>
          </a:prstGeom>
          <a:noFill/>
          <a:ln w="9525">
            <a:solidFill>
              <a:srgbClr val="000000"/>
            </a:solidFill>
            <a:miter lim="800000"/>
            <a:headEnd/>
            <a:tailEnd/>
          </a:ln>
        </p:spPr>
      </p:pic>
      <p:sp>
        <p:nvSpPr>
          <p:cNvPr id="11" name="Ovale 10">
            <a:extLst>
              <a:ext uri="{FF2B5EF4-FFF2-40B4-BE49-F238E27FC236}">
                <a16:creationId xmlns:a16="http://schemas.microsoft.com/office/drawing/2014/main" id="{749275CC-4E92-3BF1-1C29-13922FA240B1}"/>
              </a:ext>
            </a:extLst>
          </p:cNvPr>
          <p:cNvSpPr/>
          <p:nvPr/>
        </p:nvSpPr>
        <p:spPr>
          <a:xfrm>
            <a:off x="1462179" y="5928252"/>
            <a:ext cx="165538" cy="130140"/>
          </a:xfrm>
          <a:prstGeom prst="ellipse">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52C4A72B-CB48-0DF7-CEAE-B13106C2C0A7}"/>
              </a:ext>
            </a:extLst>
          </p:cNvPr>
          <p:cNvSpPr txBox="1"/>
          <p:nvPr/>
        </p:nvSpPr>
        <p:spPr>
          <a:xfrm>
            <a:off x="2221253" y="4694775"/>
            <a:ext cx="3874748" cy="1938992"/>
          </a:xfrm>
          <a:prstGeom prst="rect">
            <a:avLst/>
          </a:prstGeom>
          <a:noFill/>
        </p:spPr>
        <p:txBody>
          <a:bodyPr wrap="square">
            <a:spAutoFit/>
          </a:bodyPr>
          <a:lstStyle/>
          <a:p>
            <a:pPr algn="ctr" rtl="0">
              <a:spcBef>
                <a:spcPts val="0"/>
              </a:spcBef>
              <a:spcAft>
                <a:spcPts val="0"/>
              </a:spcAft>
            </a:pPr>
            <a:r>
              <a:rPr lang="es-ES" sz="2400" b="1" dirty="0">
                <a:solidFill>
                  <a:srgbClr val="002060"/>
                </a:solidFill>
                <a:latin typeface="Calibri" panose="020F0502020204030204" pitchFamily="34" charset="0"/>
                <a:cs typeface="Times New Roman" panose="02020603050405020304" pitchFamily="18" charset="0"/>
              </a:rPr>
              <a:t>DESDE LA ANTIGUA CIUDAD ETRUSCA DE PICENTIA</a:t>
            </a:r>
          </a:p>
          <a:p>
            <a:pPr algn="ctr" rtl="0">
              <a:spcBef>
                <a:spcPts val="0"/>
              </a:spcBef>
              <a:spcAft>
                <a:spcPts val="0"/>
              </a:spcAft>
            </a:pPr>
            <a:endParaRPr lang="es-ES" sz="2400" b="1" dirty="0">
              <a:solidFill>
                <a:srgbClr val="002060"/>
              </a:solidFill>
              <a:latin typeface="Calibri" panose="020F0502020204030204" pitchFamily="34" charset="0"/>
              <a:cs typeface="Times New Roman" panose="02020603050405020304" pitchFamily="18" charset="0"/>
            </a:endParaRPr>
          </a:p>
          <a:p>
            <a:pPr algn="ctr" rtl="0">
              <a:spcBef>
                <a:spcPts val="0"/>
              </a:spcBef>
              <a:spcAft>
                <a:spcPts val="0"/>
              </a:spcAft>
            </a:pPr>
            <a:r>
              <a:rPr lang="es-ES" sz="2400" b="1" dirty="0">
                <a:solidFill>
                  <a:srgbClr val="002060"/>
                </a:solidFill>
                <a:latin typeface="Calibri" panose="020F0502020204030204" pitchFamily="34" charset="0"/>
                <a:cs typeface="Times New Roman" panose="02020603050405020304" pitchFamily="18" charset="0"/>
              </a:rPr>
              <a:t>AL MODELO DE GESTIÓN DE UN BIEN PÚBLICO</a:t>
            </a:r>
            <a:endParaRPr lang="it-IT" sz="4400" spc="-150" dirty="0">
              <a:solidFill>
                <a:srgbClr val="FFFFFF"/>
              </a:solidFill>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2732209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1527519" y="2978274"/>
            <a:ext cx="905774" cy="483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Speak Pro"/>
              <a:ea typeface="+mn-ea"/>
              <a:cs typeface="+mn-cs"/>
            </a:endParaRPr>
          </a:p>
        </p:txBody>
      </p:sp>
      <p:pic>
        <p:nvPicPr>
          <p:cNvPr id="2" name="Immagine 1">
            <a:extLst>
              <a:ext uri="{FF2B5EF4-FFF2-40B4-BE49-F238E27FC236}">
                <a16:creationId xmlns:a16="http://schemas.microsoft.com/office/drawing/2014/main" id="{86AAD83E-A6FE-E875-368B-3F509FE333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223" y="5728238"/>
            <a:ext cx="904799" cy="895566"/>
          </a:xfrm>
          <a:prstGeom prst="rect">
            <a:avLst/>
          </a:prstGeom>
        </p:spPr>
      </p:pic>
      <p:pic>
        <p:nvPicPr>
          <p:cNvPr id="10" name="Immagine 9">
            <a:extLst>
              <a:ext uri="{FF2B5EF4-FFF2-40B4-BE49-F238E27FC236}">
                <a16:creationId xmlns:a16="http://schemas.microsoft.com/office/drawing/2014/main" id="{4E8DE348-ACEB-683F-D81E-66B7B695CA25}"/>
              </a:ext>
            </a:extLst>
          </p:cNvPr>
          <p:cNvPicPr>
            <a:picLocks noChangeAspect="1"/>
          </p:cNvPicPr>
          <p:nvPr/>
        </p:nvPicPr>
        <p:blipFill>
          <a:blip r:embed="rId3"/>
          <a:srcRect l="3163" r="3060" b="9659"/>
          <a:stretch/>
        </p:blipFill>
        <p:spPr>
          <a:xfrm>
            <a:off x="9112102" y="95481"/>
            <a:ext cx="2966484" cy="2961380"/>
          </a:xfrm>
          <a:prstGeom prst="rect">
            <a:avLst/>
          </a:prstGeom>
          <a:noFill/>
          <a:ln w="9525">
            <a:solidFill>
              <a:srgbClr val="000000"/>
            </a:solidFill>
            <a:miter lim="800000"/>
            <a:headEnd/>
            <a:tailEnd/>
          </a:ln>
        </p:spPr>
      </p:pic>
      <p:pic>
        <p:nvPicPr>
          <p:cNvPr id="12" name="Immagine 11">
            <a:extLst>
              <a:ext uri="{FF2B5EF4-FFF2-40B4-BE49-F238E27FC236}">
                <a16:creationId xmlns:a16="http://schemas.microsoft.com/office/drawing/2014/main" id="{06701243-0F74-D628-EF9E-B05B33297710}"/>
              </a:ext>
            </a:extLst>
          </p:cNvPr>
          <p:cNvPicPr>
            <a:picLocks noChangeAspect="1"/>
          </p:cNvPicPr>
          <p:nvPr/>
        </p:nvPicPr>
        <p:blipFill>
          <a:blip r:embed="rId4"/>
          <a:srcRect l="6659" t="11790" r="3500" b="10749"/>
          <a:stretch/>
        </p:blipFill>
        <p:spPr>
          <a:xfrm>
            <a:off x="7549116" y="3264195"/>
            <a:ext cx="4529470" cy="2961380"/>
          </a:xfrm>
          <a:prstGeom prst="rect">
            <a:avLst/>
          </a:prstGeom>
          <a:noFill/>
          <a:ln w="9525">
            <a:solidFill>
              <a:srgbClr val="000000"/>
            </a:solidFill>
            <a:miter lim="800000"/>
            <a:headEnd/>
            <a:tailEnd/>
          </a:ln>
        </p:spPr>
      </p:pic>
      <p:sp>
        <p:nvSpPr>
          <p:cNvPr id="3" name="Titolo 1">
            <a:extLst>
              <a:ext uri="{FF2B5EF4-FFF2-40B4-BE49-F238E27FC236}">
                <a16:creationId xmlns:a16="http://schemas.microsoft.com/office/drawing/2014/main" id="{6F972B75-7A58-4AC9-1483-3BC26AA5BF2F}"/>
              </a:ext>
            </a:extLst>
          </p:cNvPr>
          <p:cNvSpPr txBox="1">
            <a:spLocks/>
          </p:cNvSpPr>
          <p:nvPr/>
        </p:nvSpPr>
        <p:spPr>
          <a:xfrm>
            <a:off x="6368902" y="-111853"/>
            <a:ext cx="2743200" cy="12030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gradFill>
                  <a:gsLst>
                    <a:gs pos="0">
                      <a:schemeClr val="bg2"/>
                    </a:gs>
                    <a:gs pos="100000">
                      <a:schemeClr val="accent1"/>
                    </a:gs>
                  </a:gsLst>
                  <a:lin ang="0" scaled="1"/>
                </a:gradFill>
                <a:latin typeface="+mj-lt"/>
                <a:ea typeface="+mj-ea"/>
                <a:cs typeface="+mj-cs"/>
              </a:defRPr>
            </a:lvl1pPr>
          </a:lstStyle>
          <a:p>
            <a:pPr algn="r">
              <a:lnSpc>
                <a:spcPct val="100000"/>
              </a:lnSpc>
              <a:spcBef>
                <a:spcPts val="0"/>
              </a:spcBef>
            </a:pPr>
            <a:r>
              <a:rPr lang="es-ES" sz="1400" b="0" dirty="0">
                <a:solidFill>
                  <a:srgbClr val="FFFFFF"/>
                </a:solidFill>
                <a:latin typeface="Google Sans"/>
              </a:rPr>
              <a:t>Reconstrucción gráfica </a:t>
            </a:r>
          </a:p>
          <a:p>
            <a:pPr algn="r">
              <a:lnSpc>
                <a:spcPct val="100000"/>
              </a:lnSpc>
              <a:spcBef>
                <a:spcPts val="0"/>
              </a:spcBef>
            </a:pPr>
            <a:r>
              <a:rPr lang="es-ES" sz="1400" b="0" dirty="0">
                <a:solidFill>
                  <a:srgbClr val="FFFFFF"/>
                </a:solidFill>
                <a:latin typeface="Google Sans"/>
              </a:rPr>
              <a:t>de la tumba </a:t>
            </a:r>
            <a:r>
              <a:rPr lang="it-IT" sz="1400" b="0" dirty="0">
                <a:solidFill>
                  <a:srgbClr val="FFFFFF"/>
                </a:solidFill>
                <a:latin typeface="Google Sans"/>
              </a:rPr>
              <a:t>6517A</a:t>
            </a:r>
          </a:p>
          <a:p>
            <a:pPr algn="r">
              <a:lnSpc>
                <a:spcPct val="100000"/>
              </a:lnSpc>
              <a:spcBef>
                <a:spcPts val="0"/>
              </a:spcBef>
            </a:pPr>
            <a:r>
              <a:rPr lang="it-IT" sz="1400" b="0" i="0" dirty="0">
                <a:solidFill>
                  <a:srgbClr val="FFFFFF"/>
                </a:solidFill>
                <a:effectLst/>
                <a:latin typeface="Google Sans"/>
              </a:rPr>
              <a:t>3500-2300 a. C.</a:t>
            </a:r>
            <a:endParaRPr lang="it-IT" sz="1100" i="1" dirty="0">
              <a:solidFill>
                <a:srgbClr val="FFFFFF"/>
              </a:solidFill>
              <a:latin typeface="Candara" panose="020E0502030303020204" pitchFamily="34" charset="0"/>
            </a:endParaRPr>
          </a:p>
        </p:txBody>
      </p:sp>
      <p:sp>
        <p:nvSpPr>
          <p:cNvPr id="4" name="Titolo 1">
            <a:extLst>
              <a:ext uri="{FF2B5EF4-FFF2-40B4-BE49-F238E27FC236}">
                <a16:creationId xmlns:a16="http://schemas.microsoft.com/office/drawing/2014/main" id="{A8AC15C5-3886-538C-8658-8F70B8F7DE4C}"/>
              </a:ext>
            </a:extLst>
          </p:cNvPr>
          <p:cNvSpPr txBox="1">
            <a:spLocks/>
          </p:cNvSpPr>
          <p:nvPr/>
        </p:nvSpPr>
        <p:spPr>
          <a:xfrm>
            <a:off x="6096000" y="3132603"/>
            <a:ext cx="1453116" cy="12030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gradFill>
                  <a:gsLst>
                    <a:gs pos="0">
                      <a:schemeClr val="bg2"/>
                    </a:gs>
                    <a:gs pos="100000">
                      <a:schemeClr val="accent1"/>
                    </a:gs>
                  </a:gsLst>
                  <a:lin ang="0" scaled="1"/>
                </a:gradFill>
                <a:latin typeface="+mj-lt"/>
                <a:ea typeface="+mj-ea"/>
                <a:cs typeface="+mj-cs"/>
              </a:defRPr>
            </a:lvl1pPr>
          </a:lstStyle>
          <a:p>
            <a:pPr>
              <a:lnSpc>
                <a:spcPct val="100000"/>
              </a:lnSpc>
              <a:spcBef>
                <a:spcPts val="0"/>
              </a:spcBef>
            </a:pPr>
            <a:r>
              <a:rPr lang="it-IT" sz="1400" b="0" dirty="0" err="1">
                <a:solidFill>
                  <a:srgbClr val="FFFFFF"/>
                </a:solidFill>
                <a:latin typeface="Google Sans"/>
              </a:rPr>
              <a:t>Equipo</a:t>
            </a:r>
            <a:r>
              <a:rPr lang="it-IT" sz="1400" b="0" dirty="0">
                <a:solidFill>
                  <a:srgbClr val="FFFFFF"/>
                </a:solidFill>
                <a:latin typeface="Google Sans"/>
              </a:rPr>
              <a:t> de la tumba 6517A</a:t>
            </a:r>
          </a:p>
          <a:p>
            <a:pPr>
              <a:lnSpc>
                <a:spcPct val="100000"/>
              </a:lnSpc>
              <a:spcBef>
                <a:spcPts val="0"/>
              </a:spcBef>
            </a:pPr>
            <a:r>
              <a:rPr lang="it-IT" sz="1400" b="0" i="0" dirty="0">
                <a:solidFill>
                  <a:srgbClr val="FFFFFF"/>
                </a:solidFill>
                <a:effectLst/>
                <a:latin typeface="Google Sans"/>
              </a:rPr>
              <a:t>3500-2300 a. C.</a:t>
            </a:r>
            <a:endParaRPr lang="it-IT" sz="1100" i="1" dirty="0">
              <a:solidFill>
                <a:srgbClr val="FFFFFF"/>
              </a:solidFill>
              <a:latin typeface="Candara" panose="020E0502030303020204" pitchFamily="34" charset="0"/>
            </a:endParaRPr>
          </a:p>
        </p:txBody>
      </p:sp>
      <p:sp>
        <p:nvSpPr>
          <p:cNvPr id="5" name="CasellaDiTesto 4">
            <a:extLst>
              <a:ext uri="{FF2B5EF4-FFF2-40B4-BE49-F238E27FC236}">
                <a16:creationId xmlns:a16="http://schemas.microsoft.com/office/drawing/2014/main" id="{0DA2890D-0E42-98D2-6D62-01C10D11ABAE}"/>
              </a:ext>
            </a:extLst>
          </p:cNvPr>
          <p:cNvSpPr txBox="1"/>
          <p:nvPr/>
        </p:nvSpPr>
        <p:spPr>
          <a:xfrm>
            <a:off x="289529" y="643771"/>
            <a:ext cx="5806471" cy="4247317"/>
          </a:xfrm>
          <a:prstGeom prst="rect">
            <a:avLst/>
          </a:prstGeom>
          <a:noFill/>
        </p:spPr>
        <p:txBody>
          <a:bodyPr wrap="square" rtlCol="0">
            <a:spAutoFit/>
          </a:bodyPr>
          <a:lstStyle/>
          <a:p>
            <a:pPr marL="285750" indent="-285750" fontAlgn="base">
              <a:buFont typeface="Wingdings" panose="05000000000000000000" pitchFamily="2" charset="2"/>
              <a:buChar char="q"/>
            </a:pPr>
            <a:r>
              <a:rPr lang="es-ES" dirty="0">
                <a:solidFill>
                  <a:srgbClr val="444444"/>
                </a:solidFill>
                <a:latin typeface="Open Sans" panose="020F0502020204030204" pitchFamily="34" charset="0"/>
              </a:rPr>
              <a:t>En Pontecagnano, en la provincia de Salerno, un grupo de arqueólogos había descubierto el asentamiento etrusco más meridional de Italia: Picentia</a:t>
            </a:r>
          </a:p>
          <a:p>
            <a:pPr marL="1343025" indent="-285750" fontAlgn="base">
              <a:buFont typeface="Wingdings" panose="05000000000000000000" pitchFamily="2" charset="2"/>
              <a:buChar char="q"/>
            </a:pPr>
            <a:r>
              <a:rPr lang="es-ES" b="0" i="0" dirty="0">
                <a:solidFill>
                  <a:srgbClr val="444444"/>
                </a:solidFill>
                <a:effectLst/>
                <a:latin typeface="Open Sans" panose="020F0502020204030204" pitchFamily="34" charset="0"/>
              </a:rPr>
              <a:t>Este lugar era un vertedero a cielo abierto, con toneladas y toneladas de residuos</a:t>
            </a:r>
          </a:p>
          <a:p>
            <a:pPr marL="1343025" indent="-285750" fontAlgn="base">
              <a:buFont typeface="Wingdings" panose="05000000000000000000" pitchFamily="2" charset="2"/>
              <a:buChar char="q"/>
            </a:pPr>
            <a:r>
              <a:rPr lang="es-ES" dirty="0">
                <a:solidFill>
                  <a:srgbClr val="444444"/>
                </a:solidFill>
                <a:latin typeface="Open Sans" panose="020F0502020204030204" pitchFamily="34" charset="0"/>
              </a:rPr>
              <a:t>En la antigua ciudad </a:t>
            </a:r>
            <a:r>
              <a:rPr lang="it-IT" dirty="0">
                <a:solidFill>
                  <a:srgbClr val="444444"/>
                </a:solidFill>
                <a:latin typeface="Open Sans" panose="020F0502020204030204" pitchFamily="34" charset="0"/>
              </a:rPr>
              <a:t>etrusca de </a:t>
            </a:r>
            <a:r>
              <a:rPr lang="it-IT" dirty="0" err="1">
                <a:solidFill>
                  <a:srgbClr val="444444"/>
                </a:solidFill>
                <a:latin typeface="Open Sans" panose="020F0502020204030204" pitchFamily="34" charset="0"/>
              </a:rPr>
              <a:t>Picentia</a:t>
            </a:r>
            <a:r>
              <a:rPr lang="it-IT" dirty="0">
                <a:solidFill>
                  <a:srgbClr val="444444"/>
                </a:solidFill>
                <a:latin typeface="Open Sans" panose="020F0502020204030204" pitchFamily="34" charset="0"/>
              </a:rPr>
              <a:t> </a:t>
            </a:r>
            <a:r>
              <a:rPr lang="it-IT" b="0" i="0" dirty="0" err="1">
                <a:solidFill>
                  <a:srgbClr val="444444"/>
                </a:solidFill>
                <a:effectLst/>
                <a:latin typeface="Open Sans" panose="020F0502020204030204" pitchFamily="34" charset="0"/>
              </a:rPr>
              <a:t>nace</a:t>
            </a:r>
            <a:r>
              <a:rPr lang="it-IT" b="0" i="0" dirty="0">
                <a:solidFill>
                  <a:srgbClr val="444444"/>
                </a:solidFill>
                <a:effectLst/>
                <a:latin typeface="Open Sans" panose="020F0502020204030204" pitchFamily="34" charset="0"/>
              </a:rPr>
              <a:t> </a:t>
            </a:r>
            <a:r>
              <a:rPr lang="it-IT" b="0" i="0" dirty="0" err="1">
                <a:solidFill>
                  <a:srgbClr val="444444"/>
                </a:solidFill>
                <a:effectLst/>
                <a:latin typeface="Open Sans" panose="020F0502020204030204" pitchFamily="34" charset="0"/>
              </a:rPr>
              <a:t>el</a:t>
            </a:r>
            <a:r>
              <a:rPr lang="it-IT" b="0" i="0" dirty="0">
                <a:solidFill>
                  <a:srgbClr val="444444"/>
                </a:solidFill>
                <a:effectLst/>
                <a:latin typeface="Open Sans" panose="020F0502020204030204" pitchFamily="34" charset="0"/>
              </a:rPr>
              <a:t> primer </a:t>
            </a:r>
            <a:r>
              <a:rPr lang="it-IT" b="0" i="0" dirty="0" err="1">
                <a:solidFill>
                  <a:srgbClr val="444444"/>
                </a:solidFill>
                <a:effectLst/>
                <a:latin typeface="Open Sans" panose="020F0502020204030204" pitchFamily="34" charset="0"/>
              </a:rPr>
              <a:t>parque</a:t>
            </a:r>
            <a:r>
              <a:rPr lang="it-IT" b="0" i="0" dirty="0">
                <a:solidFill>
                  <a:srgbClr val="444444"/>
                </a:solidFill>
                <a:effectLst/>
                <a:latin typeface="Open Sans" panose="020F0502020204030204" pitchFamily="34" charset="0"/>
              </a:rPr>
              <a:t> eco-</a:t>
            </a:r>
            <a:r>
              <a:rPr lang="it-IT" b="0" i="0" dirty="0" err="1">
                <a:solidFill>
                  <a:srgbClr val="444444"/>
                </a:solidFill>
                <a:effectLst/>
                <a:latin typeface="Open Sans" panose="020F0502020204030204" pitchFamily="34" charset="0"/>
              </a:rPr>
              <a:t>arqueològico</a:t>
            </a:r>
            <a:r>
              <a:rPr lang="it-IT" b="0" i="0" dirty="0">
                <a:solidFill>
                  <a:srgbClr val="444444"/>
                </a:solidFill>
                <a:effectLst/>
                <a:latin typeface="Open Sans" panose="020F0502020204030204" pitchFamily="34" charset="0"/>
              </a:rPr>
              <a:t> en Italia </a:t>
            </a:r>
          </a:p>
          <a:p>
            <a:pPr marL="1343025" indent="-285750" fontAlgn="base">
              <a:buFont typeface="Wingdings" panose="05000000000000000000" pitchFamily="2" charset="2"/>
              <a:buChar char="q"/>
            </a:pPr>
            <a:r>
              <a:rPr lang="es-ES" b="0" i="0" dirty="0">
                <a:solidFill>
                  <a:srgbClr val="444444"/>
                </a:solidFill>
                <a:effectLst/>
                <a:latin typeface="Open Sans" panose="020F0502020204030204" pitchFamily="34" charset="0"/>
              </a:rPr>
              <a:t>Hoy es un interesante modelo de gestión de un bien público</a:t>
            </a:r>
            <a:r>
              <a:rPr lang="it-IT" b="0" i="0" dirty="0">
                <a:solidFill>
                  <a:srgbClr val="444444"/>
                </a:solidFill>
                <a:effectLst/>
                <a:latin typeface="Open Sans" panose="020F0502020204030204" pitchFamily="34" charset="0"/>
              </a:rPr>
              <a:t>. </a:t>
            </a:r>
            <a:endParaRPr lang="it-IT" dirty="0">
              <a:solidFill>
                <a:srgbClr val="444444"/>
              </a:solidFill>
              <a:latin typeface="Open Sans" panose="020F0502020204030204" pitchFamily="34" charset="0"/>
            </a:endParaRPr>
          </a:p>
          <a:p>
            <a:pPr marL="285750" indent="-285750" algn="l" fontAlgn="base">
              <a:buFont typeface="Wingdings" panose="05000000000000000000" pitchFamily="2" charset="2"/>
              <a:buChar char="q"/>
            </a:pPr>
            <a:r>
              <a:rPr lang="es-ES" b="0" i="0" dirty="0">
                <a:solidFill>
                  <a:srgbClr val="444444"/>
                </a:solidFill>
                <a:effectLst/>
                <a:latin typeface="Open Sans" panose="020F0502020204030204" pitchFamily="34" charset="0"/>
              </a:rPr>
              <a:t>El proyecto del parque fue iniciado en 2001 por Legambiente</a:t>
            </a:r>
          </a:p>
          <a:p>
            <a:pPr marL="285750" indent="-285750" algn="l" fontAlgn="base">
              <a:buFont typeface="Wingdings" panose="05000000000000000000" pitchFamily="2" charset="2"/>
              <a:buChar char="q"/>
            </a:pPr>
            <a:r>
              <a:rPr lang="es-ES" dirty="0">
                <a:solidFill>
                  <a:srgbClr val="444444"/>
                </a:solidFill>
                <a:latin typeface="Open Sans" panose="020F0502020204030204" pitchFamily="34" charset="0"/>
              </a:rPr>
              <a:t>En 2015 se convirtió en parque arqueológico</a:t>
            </a:r>
            <a:endParaRPr lang="it-IT" dirty="0"/>
          </a:p>
        </p:txBody>
      </p:sp>
    </p:spTree>
    <p:extLst>
      <p:ext uri="{BB962C8B-B14F-4D97-AF65-F5344CB8AC3E}">
        <p14:creationId xmlns:p14="http://schemas.microsoft.com/office/powerpoint/2010/main" val="3302362858"/>
      </p:ext>
    </p:extLst>
  </p:cSld>
  <p:clrMapOvr>
    <a:masterClrMapping/>
  </p:clrMapOvr>
</p:sld>
</file>

<file path=ppt/theme/theme1.xml><?xml version="1.0" encoding="utf-8"?>
<a:theme xmlns:a="http://schemas.openxmlformats.org/drawingml/2006/main" name="Office Theme">
  <a:themeElements>
    <a:clrScheme name="ELT">
      <a:dk1>
        <a:sysClr val="windowText" lastClr="000000"/>
      </a:dk1>
      <a:lt1>
        <a:sysClr val="window" lastClr="FFFFFF"/>
      </a:lt1>
      <a:dk2>
        <a:srgbClr val="FFCD6B"/>
      </a:dk2>
      <a:lt2>
        <a:srgbClr val="BE005A"/>
      </a:lt2>
      <a:accent1>
        <a:srgbClr val="3B2CAC"/>
      </a:accent1>
      <a:accent2>
        <a:srgbClr val="0062FF"/>
      </a:accent2>
      <a:accent3>
        <a:srgbClr val="007A00"/>
      </a:accent3>
      <a:accent4>
        <a:srgbClr val="DE6600"/>
      </a:accent4>
      <a:accent5>
        <a:srgbClr val="AC0037"/>
      </a:accent5>
      <a:accent6>
        <a:srgbClr val="FFFF00"/>
      </a:accent6>
      <a:hlink>
        <a:srgbClr val="FFFFFF"/>
      </a:hlink>
      <a:folHlink>
        <a:srgbClr val="FFFFFF"/>
      </a:folHlink>
    </a:clrScheme>
    <a:fontScheme name="Custom 2">
      <a:majorFont>
        <a:latin typeface="Avenir Next LT Pro"/>
        <a:ea typeface=""/>
        <a:cs typeface=""/>
      </a:majorFont>
      <a:minorFont>
        <a:latin typeface="Speak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bg2">
                <a:alpha val="85000"/>
              </a:schemeClr>
            </a:gs>
            <a:gs pos="100000">
              <a:schemeClr val="accent1">
                <a:alpha val="85000"/>
              </a:schemeClr>
            </a:gs>
          </a:gsLst>
          <a:lin ang="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LT_Template_ModernBoldSophisticated_MO -v5" id="{DF46818F-9661-49C4-BAE8-F3223317B502}" vid="{463BCE77-CCA7-43EE-ABCB-1B1D536A6602}"/>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3E3D7728F8A204A9DF6967C1CD72CC1" ma:contentTypeVersion="8" ma:contentTypeDescription="Creare un nuovo documento." ma:contentTypeScope="" ma:versionID="4752f58237d6921b637f67328eb1e781">
  <xsd:schema xmlns:xsd="http://www.w3.org/2001/XMLSchema" xmlns:xs="http://www.w3.org/2001/XMLSchema" xmlns:p="http://schemas.microsoft.com/office/2006/metadata/properties" xmlns:ns2="c3ab975d-2f33-4f99-8150-19aab128c8db" targetNamespace="http://schemas.microsoft.com/office/2006/metadata/properties" ma:root="true" ma:fieldsID="c412fc8513b0f0f88233611699270f79" ns2:_="">
    <xsd:import namespace="c3ab975d-2f33-4f99-8150-19aab128c8d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ab975d-2f33-4f99-8150-19aab128c8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FF0EF96-EFE5-4633-81C4-00F8CB4028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ab975d-2f33-4f99-8150-19aab128c8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43790C2-82A0-4427-8B77-6C51677EC725}">
  <ds:schemaRefs>
    <ds:schemaRef ds:uri="http://schemas.microsoft.com/sharepoint/v3/contenttype/forms"/>
  </ds:schemaRefs>
</ds:datastoreItem>
</file>

<file path=customXml/itemProps3.xml><?xml version="1.0" encoding="utf-8"?>
<ds:datastoreItem xmlns:ds="http://schemas.openxmlformats.org/officeDocument/2006/customXml" ds:itemID="{4931E3C7-352D-4524-A50A-C303930CBC87}">
  <ds:schemaRefs>
    <ds:schemaRef ds:uri="http://purl.org/dc/dcmitype/"/>
    <ds:schemaRef ds:uri="http://schemas.openxmlformats.org/package/2006/metadata/core-properties"/>
    <ds:schemaRef ds:uri="c3ab975d-2f33-4f99-8150-19aab128c8db"/>
    <ds:schemaRef ds:uri="http://purl.org/dc/terms/"/>
    <ds:schemaRef ds:uri="http://www.w3.org/XML/1998/namespace"/>
    <ds:schemaRef ds:uri="http://schemas.microsoft.com/office/2006/documentManagement/types"/>
    <ds:schemaRef ds:uri="http://schemas.microsoft.com/office/2006/metadata/properties"/>
    <ds:schemaRef ds:uri="http://schemas.microsoft.com/office/infopath/2007/PartnerControl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22460</TotalTime>
  <Words>2533</Words>
  <Application>Microsoft Office PowerPoint</Application>
  <PresentationFormat>Panorámica</PresentationFormat>
  <Paragraphs>300</Paragraphs>
  <Slides>33</Slides>
  <Notes>8</Notes>
  <HiddenSlides>0</HiddenSlides>
  <MMClips>0</MMClips>
  <ScaleCrop>false</ScaleCrop>
  <HeadingPairs>
    <vt:vector size="6" baseType="variant">
      <vt:variant>
        <vt:lpstr>Fuentes usadas</vt:lpstr>
      </vt:variant>
      <vt:variant>
        <vt:i4>21</vt:i4>
      </vt:variant>
      <vt:variant>
        <vt:lpstr>Tema</vt:lpstr>
      </vt:variant>
      <vt:variant>
        <vt:i4>1</vt:i4>
      </vt:variant>
      <vt:variant>
        <vt:lpstr>Títulos de diapositiva</vt:lpstr>
      </vt:variant>
      <vt:variant>
        <vt:i4>33</vt:i4>
      </vt:variant>
    </vt:vector>
  </HeadingPairs>
  <TitlesOfParts>
    <vt:vector size="55" baseType="lpstr">
      <vt:lpstr>Abadi</vt:lpstr>
      <vt:lpstr>Arial</vt:lpstr>
      <vt:lpstr>Arial Black</vt:lpstr>
      <vt:lpstr>Avenir Next LT Pro</vt:lpstr>
      <vt:lpstr>Bahnschrift Light Condensed</vt:lpstr>
      <vt:lpstr>Calibri</vt:lpstr>
      <vt:lpstr>Candara</vt:lpstr>
      <vt:lpstr>Century Gothic</vt:lpstr>
      <vt:lpstr>Google Sans</vt:lpstr>
      <vt:lpstr>Helvetica Neue</vt:lpstr>
      <vt:lpstr>Open Sans</vt:lpstr>
      <vt:lpstr>PT Serif</vt:lpstr>
      <vt:lpstr>Roboto</vt:lpstr>
      <vt:lpstr>Roboto Slab</vt:lpstr>
      <vt:lpstr>Segoe UI Historic</vt:lpstr>
      <vt:lpstr>Speak Pro</vt:lpstr>
      <vt:lpstr>Times New Roman</vt:lpstr>
      <vt:lpstr>Tisa Offc Serif Pro</vt:lpstr>
      <vt:lpstr>Univers</vt:lpstr>
      <vt:lpstr>URWDIN-Light</vt:lpstr>
      <vt:lpstr>Wingdings</vt:lpstr>
      <vt:lpstr>Office Theme</vt:lpstr>
      <vt:lpstr>XX Encuentro Internacional sobre  Gestión de Ciudades Patrimoniales La Habana Vieja del 19 al 22 de noviembre de 2024</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professione di restauratore di beni culturali:  l'elenco nazionale e il contesto europeo</dc:title>
  <dc:creator>conce</dc:creator>
  <cp:lastModifiedBy>pm_user</cp:lastModifiedBy>
  <cp:revision>346</cp:revision>
  <dcterms:created xsi:type="dcterms:W3CDTF">2021-09-21T10:45:12Z</dcterms:created>
  <dcterms:modified xsi:type="dcterms:W3CDTF">2024-10-24T13:08:07Z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0x01010063E3D7728F8A204A9DF6967C1CD72CC1</vt:lpwstr>
  </property>
  <property fmtid="{D5CDD505-2E9C-101B-9397-08002B2CF9AE}" pid="3" name="MSIP_Label_5097a60d-5525-435b-8989-8eb48ac0c8cd_Enabled">
    <vt:lpwstr>true</vt:lpwstr>
  </property>
  <property fmtid="{D5CDD505-2E9C-101B-9397-08002B2CF9AE}" pid="4" name="MSIP_Label_5097a60d-5525-435b-8989-8eb48ac0c8cd_SetDate">
    <vt:lpwstr>2024-10-29T15:49:54Z</vt:lpwstr>
  </property>
  <property fmtid="{D5CDD505-2E9C-101B-9397-08002B2CF9AE}" pid="5" name="MSIP_Label_5097a60d-5525-435b-8989-8eb48ac0c8cd_Method">
    <vt:lpwstr>Standard</vt:lpwstr>
  </property>
  <property fmtid="{D5CDD505-2E9C-101B-9397-08002B2CF9AE}" pid="6" name="MSIP_Label_5097a60d-5525-435b-8989-8eb48ac0c8cd_Name">
    <vt:lpwstr>defa4170-0d19-0005-0004-bc88714345d2</vt:lpwstr>
  </property>
  <property fmtid="{D5CDD505-2E9C-101B-9397-08002B2CF9AE}" pid="7" name="MSIP_Label_5097a60d-5525-435b-8989-8eb48ac0c8cd_SiteId">
    <vt:lpwstr>3e90938b-8b27-4762-b4e8-006a8127a119</vt:lpwstr>
  </property>
  <property fmtid="{D5CDD505-2E9C-101B-9397-08002B2CF9AE}" pid="8" name="MSIP_Label_5097a60d-5525-435b-8989-8eb48ac0c8cd_ActionId">
    <vt:lpwstr>f65342f1-7380-46e5-b251-9a571fcb409e</vt:lpwstr>
  </property>
  <property fmtid="{D5CDD505-2E9C-101B-9397-08002B2CF9AE}" pid="9" name="MSIP_Label_5097a60d-5525-435b-8989-8eb48ac0c8cd_ContentBits">
    <vt:lpwstr>0</vt:lpwstr>
  </property>
</Properties>
</file>